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8" r:id="rId2"/>
    <p:sldId id="269" r:id="rId3"/>
  </p:sldIdLst>
  <p:sldSz cx="12801600" cy="9601200" type="A3"/>
  <p:notesSz cx="6858000" cy="9144000"/>
  <p:defaultTextStyle>
    <a:defPPr>
      <a:defRPr lang="ja-JP"/>
    </a:defPPr>
    <a:lvl1pPr algn="l" defTabSz="1220788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1pPr>
    <a:lvl2pPr marL="609600" indent="-152400" algn="l" defTabSz="1220788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2pPr>
    <a:lvl3pPr marL="1220788" indent="-306388" algn="l" defTabSz="1220788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3pPr>
    <a:lvl4pPr marL="1831975" indent="-460375" algn="l" defTabSz="1220788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4pPr>
    <a:lvl5pPr marL="2443163" indent="-614363" algn="l" defTabSz="1220788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024">
          <p15:clr>
            <a:srgbClr val="A4A3A4"/>
          </p15:clr>
        </p15:guide>
        <p15:guide id="2" pos="403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6680" autoAdjust="0"/>
    <p:restoredTop sz="99640" autoAdjust="0"/>
  </p:normalViewPr>
  <p:slideViewPr>
    <p:cSldViewPr>
      <p:cViewPr>
        <p:scale>
          <a:sx n="40" d="100"/>
          <a:sy n="40" d="100"/>
        </p:scale>
        <p:origin x="504" y="408"/>
      </p:cViewPr>
      <p:guideLst>
        <p:guide orient="horz" pos="3024"/>
        <p:guide pos="4032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gridSpacing cx="45005" cy="45005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960120" y="2982597"/>
            <a:ext cx="10881360" cy="205803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920240" y="5440680"/>
            <a:ext cx="8961120" cy="245364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109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2191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3286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438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547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657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7669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876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6105462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5721491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9281160" y="384495"/>
            <a:ext cx="2880360" cy="819213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640080" y="384495"/>
            <a:ext cx="8427720" cy="819213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9848295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5589384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011239" y="6169662"/>
            <a:ext cx="10881360" cy="1906905"/>
          </a:xfrm>
        </p:spPr>
        <p:txBody>
          <a:bodyPr anchor="t"/>
          <a:lstStyle>
            <a:lvl1pPr algn="l">
              <a:defRPr sz="53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011239" y="4069399"/>
            <a:ext cx="10881360" cy="2100262"/>
          </a:xfrm>
        </p:spPr>
        <p:txBody>
          <a:bodyPr anchor="b"/>
          <a:lstStyle>
            <a:lvl1pPr marL="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1pPr>
            <a:lvl2pPr marL="610956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21913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32869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43825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54782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65738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76695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87651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8987847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640080" y="2240282"/>
            <a:ext cx="5654040" cy="6336348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507480" y="2240282"/>
            <a:ext cx="5654040" cy="6336348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8397498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40080" y="2149158"/>
            <a:ext cx="5656263" cy="895667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10956" indent="0">
              <a:buNone/>
              <a:defRPr sz="2700" b="1"/>
            </a:lvl2pPr>
            <a:lvl3pPr marL="1221913" indent="0">
              <a:buNone/>
              <a:defRPr sz="2400" b="1"/>
            </a:lvl3pPr>
            <a:lvl4pPr marL="1832869" indent="0">
              <a:buNone/>
              <a:defRPr sz="2100" b="1"/>
            </a:lvl4pPr>
            <a:lvl5pPr marL="2443825" indent="0">
              <a:buNone/>
              <a:defRPr sz="2100" b="1"/>
            </a:lvl5pPr>
            <a:lvl6pPr marL="3054782" indent="0">
              <a:buNone/>
              <a:defRPr sz="2100" b="1"/>
            </a:lvl6pPr>
            <a:lvl7pPr marL="3665738" indent="0">
              <a:buNone/>
              <a:defRPr sz="2100" b="1"/>
            </a:lvl7pPr>
            <a:lvl8pPr marL="4276695" indent="0">
              <a:buNone/>
              <a:defRPr sz="2100" b="1"/>
            </a:lvl8pPr>
            <a:lvl9pPr marL="4887651" indent="0">
              <a:buNone/>
              <a:defRPr sz="21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40080" y="3044825"/>
            <a:ext cx="5656263" cy="5531803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503036" y="2149158"/>
            <a:ext cx="5658486" cy="895667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10956" indent="0">
              <a:buNone/>
              <a:defRPr sz="2700" b="1"/>
            </a:lvl2pPr>
            <a:lvl3pPr marL="1221913" indent="0">
              <a:buNone/>
              <a:defRPr sz="2400" b="1"/>
            </a:lvl3pPr>
            <a:lvl4pPr marL="1832869" indent="0">
              <a:buNone/>
              <a:defRPr sz="2100" b="1"/>
            </a:lvl4pPr>
            <a:lvl5pPr marL="2443825" indent="0">
              <a:buNone/>
              <a:defRPr sz="2100" b="1"/>
            </a:lvl5pPr>
            <a:lvl6pPr marL="3054782" indent="0">
              <a:buNone/>
              <a:defRPr sz="2100" b="1"/>
            </a:lvl6pPr>
            <a:lvl7pPr marL="3665738" indent="0">
              <a:buNone/>
              <a:defRPr sz="2100" b="1"/>
            </a:lvl7pPr>
            <a:lvl8pPr marL="4276695" indent="0">
              <a:buNone/>
              <a:defRPr sz="2100" b="1"/>
            </a:lvl8pPr>
            <a:lvl9pPr marL="4887651" indent="0">
              <a:buNone/>
              <a:defRPr sz="21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503036" y="3044825"/>
            <a:ext cx="5658486" cy="5531803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9997950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3037254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360388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40080" y="382270"/>
            <a:ext cx="4211639" cy="1626870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005071" y="382272"/>
            <a:ext cx="7156450" cy="8194358"/>
          </a:xfrm>
        </p:spPr>
        <p:txBody>
          <a:bodyPr/>
          <a:lstStyle>
            <a:lvl1pPr>
              <a:defRPr sz="4300"/>
            </a:lvl1pPr>
            <a:lvl2pPr>
              <a:defRPr sz="37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40080" y="2009142"/>
            <a:ext cx="4211639" cy="6567488"/>
          </a:xfrm>
        </p:spPr>
        <p:txBody>
          <a:bodyPr/>
          <a:lstStyle>
            <a:lvl1pPr marL="0" indent="0">
              <a:buNone/>
              <a:defRPr sz="1900"/>
            </a:lvl1pPr>
            <a:lvl2pPr marL="610956" indent="0">
              <a:buNone/>
              <a:defRPr sz="1600"/>
            </a:lvl2pPr>
            <a:lvl3pPr marL="1221913" indent="0">
              <a:buNone/>
              <a:defRPr sz="1300"/>
            </a:lvl3pPr>
            <a:lvl4pPr marL="1832869" indent="0">
              <a:buNone/>
              <a:defRPr sz="1200"/>
            </a:lvl4pPr>
            <a:lvl5pPr marL="2443825" indent="0">
              <a:buNone/>
              <a:defRPr sz="1200"/>
            </a:lvl5pPr>
            <a:lvl6pPr marL="3054782" indent="0">
              <a:buNone/>
              <a:defRPr sz="1200"/>
            </a:lvl6pPr>
            <a:lvl7pPr marL="3665738" indent="0">
              <a:buNone/>
              <a:defRPr sz="1200"/>
            </a:lvl7pPr>
            <a:lvl8pPr marL="4276695" indent="0">
              <a:buNone/>
              <a:defRPr sz="1200"/>
            </a:lvl8pPr>
            <a:lvl9pPr marL="4887651" indent="0">
              <a:buNone/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9211685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509203" y="6720840"/>
            <a:ext cx="7680960" cy="793433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2509203" y="857885"/>
            <a:ext cx="7680960" cy="5760720"/>
          </a:xfrm>
        </p:spPr>
        <p:txBody>
          <a:bodyPr vert="horz" lIns="122191" tIns="61096" rIns="122191" bIns="61096" rtlCol="0">
            <a:normAutofit/>
          </a:bodyPr>
          <a:lstStyle>
            <a:lvl1pPr marL="0" indent="0">
              <a:buNone/>
              <a:defRPr sz="4300"/>
            </a:lvl1pPr>
            <a:lvl2pPr marL="610956" indent="0">
              <a:buNone/>
              <a:defRPr sz="3700"/>
            </a:lvl2pPr>
            <a:lvl3pPr marL="1221913" indent="0">
              <a:buNone/>
              <a:defRPr sz="3200"/>
            </a:lvl3pPr>
            <a:lvl4pPr marL="1832869" indent="0">
              <a:buNone/>
              <a:defRPr sz="2700"/>
            </a:lvl4pPr>
            <a:lvl5pPr marL="2443825" indent="0">
              <a:buNone/>
              <a:defRPr sz="2700"/>
            </a:lvl5pPr>
            <a:lvl6pPr marL="3054782" indent="0">
              <a:buNone/>
              <a:defRPr sz="2700"/>
            </a:lvl6pPr>
            <a:lvl7pPr marL="3665738" indent="0">
              <a:buNone/>
              <a:defRPr sz="2700"/>
            </a:lvl7pPr>
            <a:lvl8pPr marL="4276695" indent="0">
              <a:buNone/>
              <a:defRPr sz="2700"/>
            </a:lvl8pPr>
            <a:lvl9pPr marL="4887651" indent="0">
              <a:buNone/>
              <a:defRPr sz="27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2509203" y="7514273"/>
            <a:ext cx="7680960" cy="1126807"/>
          </a:xfrm>
        </p:spPr>
        <p:txBody>
          <a:bodyPr/>
          <a:lstStyle>
            <a:lvl1pPr marL="0" indent="0">
              <a:buNone/>
              <a:defRPr sz="1900"/>
            </a:lvl1pPr>
            <a:lvl2pPr marL="610956" indent="0">
              <a:buNone/>
              <a:defRPr sz="1600"/>
            </a:lvl2pPr>
            <a:lvl3pPr marL="1221913" indent="0">
              <a:buNone/>
              <a:defRPr sz="1300"/>
            </a:lvl3pPr>
            <a:lvl4pPr marL="1832869" indent="0">
              <a:buNone/>
              <a:defRPr sz="1200"/>
            </a:lvl4pPr>
            <a:lvl5pPr marL="2443825" indent="0">
              <a:buNone/>
              <a:defRPr sz="1200"/>
            </a:lvl5pPr>
            <a:lvl6pPr marL="3054782" indent="0">
              <a:buNone/>
              <a:defRPr sz="1200"/>
            </a:lvl6pPr>
            <a:lvl7pPr marL="3665738" indent="0">
              <a:buNone/>
              <a:defRPr sz="1200"/>
            </a:lvl7pPr>
            <a:lvl8pPr marL="4276695" indent="0">
              <a:buNone/>
              <a:defRPr sz="1200"/>
            </a:lvl8pPr>
            <a:lvl9pPr marL="4887651" indent="0">
              <a:buNone/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1395420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defTabSz="1220788" rtl="0" eaLnBrk="0" fontAlgn="base" hangingPunct="0">
        <a:spcBef>
          <a:spcPct val="0"/>
        </a:spcBef>
        <a:spcAft>
          <a:spcPct val="0"/>
        </a:spcAft>
        <a:defRPr kumimoji="1" sz="59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1220788" rtl="0" eaLnBrk="0" fontAlgn="base" hangingPunct="0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itchFamily="34" charset="0"/>
          <a:ea typeface="ＭＳ Ｐゴシック" pitchFamily="50" charset="-128"/>
        </a:defRPr>
      </a:lvl2pPr>
      <a:lvl3pPr algn="ctr" defTabSz="1220788" rtl="0" eaLnBrk="0" fontAlgn="base" hangingPunct="0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itchFamily="34" charset="0"/>
          <a:ea typeface="ＭＳ Ｐゴシック" pitchFamily="50" charset="-128"/>
        </a:defRPr>
      </a:lvl3pPr>
      <a:lvl4pPr algn="ctr" defTabSz="1220788" rtl="0" eaLnBrk="0" fontAlgn="base" hangingPunct="0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itchFamily="34" charset="0"/>
          <a:ea typeface="ＭＳ Ｐゴシック" pitchFamily="50" charset="-128"/>
        </a:defRPr>
      </a:lvl4pPr>
      <a:lvl5pPr algn="ctr" defTabSz="1220788" rtl="0" eaLnBrk="0" fontAlgn="base" hangingPunct="0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itchFamily="34" charset="0"/>
          <a:ea typeface="ＭＳ Ｐゴシック" pitchFamily="50" charset="-128"/>
        </a:defRPr>
      </a:lvl5pPr>
      <a:lvl6pPr marL="457200"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itchFamily="34" charset="0"/>
          <a:ea typeface="ＭＳ Ｐゴシック" pitchFamily="50" charset="-128"/>
        </a:defRPr>
      </a:lvl6pPr>
      <a:lvl7pPr marL="914400"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itchFamily="34" charset="0"/>
          <a:ea typeface="ＭＳ Ｐゴシック" pitchFamily="50" charset="-128"/>
        </a:defRPr>
      </a:lvl7pPr>
      <a:lvl8pPr marL="1371600"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itchFamily="34" charset="0"/>
          <a:ea typeface="ＭＳ Ｐゴシック" pitchFamily="50" charset="-128"/>
        </a:defRPr>
      </a:lvl8pPr>
      <a:lvl9pPr marL="1828800"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itchFamily="34" charset="0"/>
          <a:ea typeface="ＭＳ Ｐゴシック" pitchFamily="50" charset="-128"/>
        </a:defRPr>
      </a:lvl9pPr>
    </p:titleStyle>
    <p:bodyStyle>
      <a:lvl1pPr marL="457200" indent="-457200" algn="l" defTabSz="122078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1pPr>
      <a:lvl2pPr marL="992188" indent="-381000" algn="l" defTabSz="122078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kumimoji="1" sz="3700" kern="1200">
          <a:solidFill>
            <a:schemeClr val="tx1"/>
          </a:solidFill>
          <a:latin typeface="+mn-lt"/>
          <a:ea typeface="+mn-ea"/>
          <a:cs typeface="+mn-cs"/>
        </a:defRPr>
      </a:lvl2pPr>
      <a:lvl3pPr marL="1527175" indent="-304800" algn="l" defTabSz="122078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6775" indent="-304800" algn="l" defTabSz="122078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7963" indent="-304800" algn="l" defTabSz="122078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360260" indent="-305478" algn="l" defTabSz="1221913" rtl="0" eaLnBrk="1" latinLnBrk="0" hangingPunct="1">
        <a:spcBef>
          <a:spcPct val="20000"/>
        </a:spcBef>
        <a:buFont typeface="Arial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71216" indent="-305478" algn="l" defTabSz="1221913" rtl="0" eaLnBrk="1" latinLnBrk="0" hangingPunct="1">
        <a:spcBef>
          <a:spcPct val="20000"/>
        </a:spcBef>
        <a:buFont typeface="Arial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82173" indent="-305478" algn="l" defTabSz="1221913" rtl="0" eaLnBrk="1" latinLnBrk="0" hangingPunct="1">
        <a:spcBef>
          <a:spcPct val="20000"/>
        </a:spcBef>
        <a:buFont typeface="Arial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93129" indent="-305478" algn="l" defTabSz="1221913" rtl="0" eaLnBrk="1" latinLnBrk="0" hangingPunct="1">
        <a:spcBef>
          <a:spcPct val="20000"/>
        </a:spcBef>
        <a:buFont typeface="Arial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10956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21913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32869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43825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54782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65738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76695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87651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09E05178-110F-4430-A2E4-358FBE3CDBA9}"/>
              </a:ext>
            </a:extLst>
          </p:cNvPr>
          <p:cNvGrpSpPr>
            <a:grpSpLocks noChangeAspect="1"/>
          </p:cNvGrpSpPr>
          <p:nvPr/>
        </p:nvGrpSpPr>
        <p:grpSpPr>
          <a:xfrm>
            <a:off x="280800" y="1120910"/>
            <a:ext cx="12240000" cy="7359380"/>
            <a:chOff x="711200" y="254000"/>
            <a:chExt cx="15121023" cy="9091613"/>
          </a:xfrm>
        </p:grpSpPr>
        <p:grpSp>
          <p:nvGrpSpPr>
            <p:cNvPr id="3080" name="グループ化 1">
              <a:extLst>
                <a:ext uri="{FF2B5EF4-FFF2-40B4-BE49-F238E27FC236}">
                  <a16:creationId xmlns:a16="http://schemas.microsoft.com/office/drawing/2014/main" id="{EBC93CA3-A7A3-4F65-8073-58A007ECBBF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338513" y="5475288"/>
              <a:ext cx="812800" cy="858837"/>
              <a:chOff x="3338513" y="5475288"/>
              <a:chExt cx="812800" cy="858837"/>
            </a:xfrm>
          </p:grpSpPr>
          <p:sp>
            <p:nvSpPr>
              <p:cNvPr id="3459" name="Freeform 188">
                <a:extLst>
                  <a:ext uri="{FF2B5EF4-FFF2-40B4-BE49-F238E27FC236}">
                    <a16:creationId xmlns:a16="http://schemas.microsoft.com/office/drawing/2014/main" id="{2C26736B-10B1-4528-9A25-80EBCDD9F57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38513" y="5567363"/>
                <a:ext cx="630237" cy="766762"/>
              </a:xfrm>
              <a:custGeom>
                <a:avLst/>
                <a:gdLst>
                  <a:gd name="T0" fmla="*/ 225425 w 397"/>
                  <a:gd name="T1" fmla="*/ 90675 h 482"/>
                  <a:gd name="T2" fmla="*/ 225425 w 397"/>
                  <a:gd name="T3" fmla="*/ 44542 h 482"/>
                  <a:gd name="T4" fmla="*/ 134937 w 397"/>
                  <a:gd name="T5" fmla="*/ 0 h 482"/>
                  <a:gd name="T6" fmla="*/ 90487 w 397"/>
                  <a:gd name="T7" fmla="*/ 44542 h 482"/>
                  <a:gd name="T8" fmla="*/ 46037 w 397"/>
                  <a:gd name="T9" fmla="*/ 135217 h 482"/>
                  <a:gd name="T10" fmla="*/ 0 w 397"/>
                  <a:gd name="T11" fmla="*/ 270435 h 482"/>
                  <a:gd name="T12" fmla="*/ 0 w 397"/>
                  <a:gd name="T13" fmla="*/ 361110 h 482"/>
                  <a:gd name="T14" fmla="*/ 90487 w 397"/>
                  <a:gd name="T15" fmla="*/ 405652 h 482"/>
                  <a:gd name="T16" fmla="*/ 46037 w 397"/>
                  <a:gd name="T17" fmla="*/ 450194 h 482"/>
                  <a:gd name="T18" fmla="*/ 90487 w 397"/>
                  <a:gd name="T19" fmla="*/ 540869 h 482"/>
                  <a:gd name="T20" fmla="*/ 180975 w 397"/>
                  <a:gd name="T21" fmla="*/ 540869 h 482"/>
                  <a:gd name="T22" fmla="*/ 134937 w 397"/>
                  <a:gd name="T23" fmla="*/ 676087 h 482"/>
                  <a:gd name="T24" fmla="*/ 225425 w 397"/>
                  <a:gd name="T25" fmla="*/ 766762 h 482"/>
                  <a:gd name="T26" fmla="*/ 360362 w 397"/>
                  <a:gd name="T27" fmla="*/ 766762 h 482"/>
                  <a:gd name="T28" fmla="*/ 360362 w 397"/>
                  <a:gd name="T29" fmla="*/ 676087 h 482"/>
                  <a:gd name="T30" fmla="*/ 404812 w 397"/>
                  <a:gd name="T31" fmla="*/ 631545 h 482"/>
                  <a:gd name="T32" fmla="*/ 404812 w 397"/>
                  <a:gd name="T33" fmla="*/ 585412 h 482"/>
                  <a:gd name="T34" fmla="*/ 450850 w 397"/>
                  <a:gd name="T35" fmla="*/ 540869 h 482"/>
                  <a:gd name="T36" fmla="*/ 495300 w 397"/>
                  <a:gd name="T37" fmla="*/ 585412 h 482"/>
                  <a:gd name="T38" fmla="*/ 585787 w 397"/>
                  <a:gd name="T39" fmla="*/ 540869 h 482"/>
                  <a:gd name="T40" fmla="*/ 630237 w 397"/>
                  <a:gd name="T41" fmla="*/ 540869 h 482"/>
                  <a:gd name="T42" fmla="*/ 630237 w 397"/>
                  <a:gd name="T43" fmla="*/ 450194 h 482"/>
                  <a:gd name="T44" fmla="*/ 585787 w 397"/>
                  <a:gd name="T45" fmla="*/ 405652 h 482"/>
                  <a:gd name="T46" fmla="*/ 585787 w 397"/>
                  <a:gd name="T47" fmla="*/ 270435 h 482"/>
                  <a:gd name="T48" fmla="*/ 539750 w 397"/>
                  <a:gd name="T49" fmla="*/ 225893 h 482"/>
                  <a:gd name="T50" fmla="*/ 495300 w 397"/>
                  <a:gd name="T51" fmla="*/ 225893 h 482"/>
                  <a:gd name="T52" fmla="*/ 404812 w 397"/>
                  <a:gd name="T53" fmla="*/ 270435 h 482"/>
                  <a:gd name="T54" fmla="*/ 360362 w 397"/>
                  <a:gd name="T55" fmla="*/ 270435 h 482"/>
                  <a:gd name="T56" fmla="*/ 315912 w 397"/>
                  <a:gd name="T57" fmla="*/ 225893 h 482"/>
                  <a:gd name="T58" fmla="*/ 269875 w 397"/>
                  <a:gd name="T59" fmla="*/ 135217 h 482"/>
                  <a:gd name="T60" fmla="*/ 269875 w 397"/>
                  <a:gd name="T61" fmla="*/ 90675 h 482"/>
                  <a:gd name="T62" fmla="*/ 225425 w 397"/>
                  <a:gd name="T63" fmla="*/ 90675 h 482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</a:gdLst>
                <a:ahLst/>
                <a:cxnLst>
                  <a:cxn ang="T64">
                    <a:pos x="T0" y="T1"/>
                  </a:cxn>
                  <a:cxn ang="T65">
                    <a:pos x="T2" y="T3"/>
                  </a:cxn>
                  <a:cxn ang="T66">
                    <a:pos x="T4" y="T5"/>
                  </a:cxn>
                  <a:cxn ang="T67">
                    <a:pos x="T6" y="T7"/>
                  </a:cxn>
                  <a:cxn ang="T68">
                    <a:pos x="T8" y="T9"/>
                  </a:cxn>
                  <a:cxn ang="T69">
                    <a:pos x="T10" y="T11"/>
                  </a:cxn>
                  <a:cxn ang="T70">
                    <a:pos x="T12" y="T13"/>
                  </a:cxn>
                  <a:cxn ang="T71">
                    <a:pos x="T14" y="T15"/>
                  </a:cxn>
                  <a:cxn ang="T72">
                    <a:pos x="T16" y="T17"/>
                  </a:cxn>
                  <a:cxn ang="T73">
                    <a:pos x="T18" y="T19"/>
                  </a:cxn>
                  <a:cxn ang="T74">
                    <a:pos x="T20" y="T21"/>
                  </a:cxn>
                  <a:cxn ang="T75">
                    <a:pos x="T22" y="T23"/>
                  </a:cxn>
                  <a:cxn ang="T76">
                    <a:pos x="T24" y="T25"/>
                  </a:cxn>
                  <a:cxn ang="T77">
                    <a:pos x="T26" y="T27"/>
                  </a:cxn>
                  <a:cxn ang="T78">
                    <a:pos x="T28" y="T29"/>
                  </a:cxn>
                  <a:cxn ang="T79">
                    <a:pos x="T30" y="T31"/>
                  </a:cxn>
                  <a:cxn ang="T80">
                    <a:pos x="T32" y="T33"/>
                  </a:cxn>
                  <a:cxn ang="T81">
                    <a:pos x="T34" y="T35"/>
                  </a:cxn>
                  <a:cxn ang="T82">
                    <a:pos x="T36" y="T37"/>
                  </a:cxn>
                  <a:cxn ang="T83">
                    <a:pos x="T38" y="T39"/>
                  </a:cxn>
                  <a:cxn ang="T84">
                    <a:pos x="T40" y="T41"/>
                  </a:cxn>
                  <a:cxn ang="T85">
                    <a:pos x="T42" y="T43"/>
                  </a:cxn>
                  <a:cxn ang="T86">
                    <a:pos x="T44" y="T45"/>
                  </a:cxn>
                  <a:cxn ang="T87">
                    <a:pos x="T46" y="T47"/>
                  </a:cxn>
                  <a:cxn ang="T88">
                    <a:pos x="T48" y="T49"/>
                  </a:cxn>
                  <a:cxn ang="T89">
                    <a:pos x="T50" y="T51"/>
                  </a:cxn>
                  <a:cxn ang="T90">
                    <a:pos x="T52" y="T53"/>
                  </a:cxn>
                  <a:cxn ang="T91">
                    <a:pos x="T54" y="T55"/>
                  </a:cxn>
                  <a:cxn ang="T92">
                    <a:pos x="T56" y="T57"/>
                  </a:cxn>
                  <a:cxn ang="T93">
                    <a:pos x="T58" y="T59"/>
                  </a:cxn>
                  <a:cxn ang="T94">
                    <a:pos x="T60" y="T61"/>
                  </a:cxn>
                  <a:cxn ang="T95">
                    <a:pos x="T62" y="T63"/>
                  </a:cxn>
                </a:cxnLst>
                <a:rect l="0" t="0" r="r" b="b"/>
                <a:pathLst>
                  <a:path w="397" h="482">
                    <a:moveTo>
                      <a:pt x="142" y="57"/>
                    </a:moveTo>
                    <a:lnTo>
                      <a:pt x="142" y="28"/>
                    </a:lnTo>
                    <a:lnTo>
                      <a:pt x="85" y="0"/>
                    </a:lnTo>
                    <a:lnTo>
                      <a:pt x="57" y="28"/>
                    </a:lnTo>
                    <a:lnTo>
                      <a:pt x="29" y="85"/>
                    </a:lnTo>
                    <a:lnTo>
                      <a:pt x="0" y="170"/>
                    </a:lnTo>
                    <a:lnTo>
                      <a:pt x="0" y="227"/>
                    </a:lnTo>
                    <a:lnTo>
                      <a:pt x="57" y="255"/>
                    </a:lnTo>
                    <a:lnTo>
                      <a:pt x="29" y="283"/>
                    </a:lnTo>
                    <a:lnTo>
                      <a:pt x="57" y="340"/>
                    </a:lnTo>
                    <a:lnTo>
                      <a:pt x="114" y="340"/>
                    </a:lnTo>
                    <a:lnTo>
                      <a:pt x="85" y="425"/>
                    </a:lnTo>
                    <a:lnTo>
                      <a:pt x="142" y="482"/>
                    </a:lnTo>
                    <a:lnTo>
                      <a:pt x="227" y="482"/>
                    </a:lnTo>
                    <a:lnTo>
                      <a:pt x="227" y="425"/>
                    </a:lnTo>
                    <a:lnTo>
                      <a:pt x="255" y="397"/>
                    </a:lnTo>
                    <a:lnTo>
                      <a:pt x="255" y="368"/>
                    </a:lnTo>
                    <a:lnTo>
                      <a:pt x="284" y="340"/>
                    </a:lnTo>
                    <a:lnTo>
                      <a:pt x="312" y="368"/>
                    </a:lnTo>
                    <a:lnTo>
                      <a:pt x="369" y="340"/>
                    </a:lnTo>
                    <a:lnTo>
                      <a:pt x="397" y="340"/>
                    </a:lnTo>
                    <a:lnTo>
                      <a:pt x="397" y="283"/>
                    </a:lnTo>
                    <a:lnTo>
                      <a:pt x="369" y="255"/>
                    </a:lnTo>
                    <a:lnTo>
                      <a:pt x="369" y="170"/>
                    </a:lnTo>
                    <a:lnTo>
                      <a:pt x="340" y="142"/>
                    </a:lnTo>
                    <a:lnTo>
                      <a:pt x="312" y="142"/>
                    </a:lnTo>
                    <a:lnTo>
                      <a:pt x="255" y="170"/>
                    </a:lnTo>
                    <a:lnTo>
                      <a:pt x="227" y="170"/>
                    </a:lnTo>
                    <a:lnTo>
                      <a:pt x="199" y="142"/>
                    </a:lnTo>
                    <a:lnTo>
                      <a:pt x="170" y="85"/>
                    </a:lnTo>
                    <a:lnTo>
                      <a:pt x="170" y="57"/>
                    </a:lnTo>
                    <a:lnTo>
                      <a:pt x="142" y="57"/>
                    </a:lnTo>
                    <a:close/>
                  </a:path>
                </a:pathLst>
              </a:custGeom>
              <a:solidFill>
                <a:srgbClr val="FFCC00"/>
              </a:solidFill>
              <a:ln w="38100" algn="ctr">
                <a:solidFill>
                  <a:srgbClr val="008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60" name="Freeform 189">
                <a:extLst>
                  <a:ext uri="{FF2B5EF4-FFF2-40B4-BE49-F238E27FC236}">
                    <a16:creationId xmlns:a16="http://schemas.microsoft.com/office/drawing/2014/main" id="{EBD6B7D0-F891-4D9E-8AB8-8A18E329760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09975" y="5475288"/>
                <a:ext cx="180975" cy="225425"/>
              </a:xfrm>
              <a:custGeom>
                <a:avLst/>
                <a:gdLst>
                  <a:gd name="T0" fmla="*/ 46038 w 114"/>
                  <a:gd name="T1" fmla="*/ 90488 h 142"/>
                  <a:gd name="T2" fmla="*/ 134938 w 114"/>
                  <a:gd name="T3" fmla="*/ 0 h 142"/>
                  <a:gd name="T4" fmla="*/ 180975 w 114"/>
                  <a:gd name="T5" fmla="*/ 46038 h 142"/>
                  <a:gd name="T6" fmla="*/ 180975 w 114"/>
                  <a:gd name="T7" fmla="*/ 134938 h 142"/>
                  <a:gd name="T8" fmla="*/ 46038 w 114"/>
                  <a:gd name="T9" fmla="*/ 225425 h 142"/>
                  <a:gd name="T10" fmla="*/ 0 w 114"/>
                  <a:gd name="T11" fmla="*/ 180975 h 142"/>
                  <a:gd name="T12" fmla="*/ 46038 w 114"/>
                  <a:gd name="T13" fmla="*/ 90488 h 14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14" h="142">
                    <a:moveTo>
                      <a:pt x="29" y="57"/>
                    </a:moveTo>
                    <a:lnTo>
                      <a:pt x="85" y="0"/>
                    </a:lnTo>
                    <a:lnTo>
                      <a:pt x="114" y="29"/>
                    </a:lnTo>
                    <a:lnTo>
                      <a:pt x="114" y="85"/>
                    </a:lnTo>
                    <a:lnTo>
                      <a:pt x="29" y="142"/>
                    </a:lnTo>
                    <a:lnTo>
                      <a:pt x="0" y="114"/>
                    </a:lnTo>
                    <a:lnTo>
                      <a:pt x="29" y="57"/>
                    </a:lnTo>
                    <a:close/>
                  </a:path>
                </a:pathLst>
              </a:custGeom>
              <a:solidFill>
                <a:srgbClr val="FFCC00"/>
              </a:solidFill>
              <a:ln w="38100" algn="ctr">
                <a:solidFill>
                  <a:srgbClr val="008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61" name="Freeform 190">
                <a:extLst>
                  <a:ext uri="{FF2B5EF4-FFF2-40B4-BE49-F238E27FC236}">
                    <a16:creationId xmlns:a16="http://schemas.microsoft.com/office/drawing/2014/main" id="{4BFFB4FF-CC5B-4268-B0B4-8CFE84219CA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09975" y="5610225"/>
                <a:ext cx="269875" cy="225425"/>
              </a:xfrm>
              <a:custGeom>
                <a:avLst/>
                <a:gdLst>
                  <a:gd name="T0" fmla="*/ 180975 w 170"/>
                  <a:gd name="T1" fmla="*/ 0 h 142"/>
                  <a:gd name="T2" fmla="*/ 269875 w 170"/>
                  <a:gd name="T3" fmla="*/ 90488 h 142"/>
                  <a:gd name="T4" fmla="*/ 180975 w 170"/>
                  <a:gd name="T5" fmla="*/ 134938 h 142"/>
                  <a:gd name="T6" fmla="*/ 90488 w 170"/>
                  <a:gd name="T7" fmla="*/ 225425 h 142"/>
                  <a:gd name="T8" fmla="*/ 46038 w 170"/>
                  <a:gd name="T9" fmla="*/ 180975 h 142"/>
                  <a:gd name="T10" fmla="*/ 0 w 170"/>
                  <a:gd name="T11" fmla="*/ 90488 h 142"/>
                  <a:gd name="T12" fmla="*/ 0 w 170"/>
                  <a:gd name="T13" fmla="*/ 46038 h 142"/>
                  <a:gd name="T14" fmla="*/ 46038 w 170"/>
                  <a:gd name="T15" fmla="*/ 90488 h 142"/>
                  <a:gd name="T16" fmla="*/ 180975 w 170"/>
                  <a:gd name="T17" fmla="*/ 0 h 142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170" h="142">
                    <a:moveTo>
                      <a:pt x="114" y="0"/>
                    </a:moveTo>
                    <a:lnTo>
                      <a:pt x="170" y="57"/>
                    </a:lnTo>
                    <a:lnTo>
                      <a:pt x="114" y="85"/>
                    </a:lnTo>
                    <a:lnTo>
                      <a:pt x="57" y="142"/>
                    </a:lnTo>
                    <a:lnTo>
                      <a:pt x="29" y="114"/>
                    </a:lnTo>
                    <a:lnTo>
                      <a:pt x="0" y="57"/>
                    </a:lnTo>
                    <a:lnTo>
                      <a:pt x="0" y="29"/>
                    </a:lnTo>
                    <a:lnTo>
                      <a:pt x="29" y="57"/>
                    </a:lnTo>
                    <a:lnTo>
                      <a:pt x="114" y="0"/>
                    </a:lnTo>
                    <a:close/>
                  </a:path>
                </a:pathLst>
              </a:custGeom>
              <a:solidFill>
                <a:srgbClr val="FFCC00"/>
              </a:solidFill>
              <a:ln w="38100" algn="ctr">
                <a:solidFill>
                  <a:srgbClr val="008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62" name="Freeform 191">
                <a:extLst>
                  <a:ext uri="{FF2B5EF4-FFF2-40B4-BE49-F238E27FC236}">
                    <a16:creationId xmlns:a16="http://schemas.microsoft.com/office/drawing/2014/main" id="{CC81C376-294D-4E32-BC2A-C28D97A9249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00463" y="5700713"/>
                <a:ext cx="269875" cy="134937"/>
              </a:xfrm>
              <a:custGeom>
                <a:avLst/>
                <a:gdLst>
                  <a:gd name="T0" fmla="*/ 179388 w 170"/>
                  <a:gd name="T1" fmla="*/ 0 h 85"/>
                  <a:gd name="T2" fmla="*/ 225425 w 170"/>
                  <a:gd name="T3" fmla="*/ 0 h 85"/>
                  <a:gd name="T4" fmla="*/ 269875 w 170"/>
                  <a:gd name="T5" fmla="*/ 44450 h 85"/>
                  <a:gd name="T6" fmla="*/ 179388 w 170"/>
                  <a:gd name="T7" fmla="*/ 90487 h 85"/>
                  <a:gd name="T8" fmla="*/ 134938 w 170"/>
                  <a:gd name="T9" fmla="*/ 90487 h 85"/>
                  <a:gd name="T10" fmla="*/ 44450 w 170"/>
                  <a:gd name="T11" fmla="*/ 134937 h 85"/>
                  <a:gd name="T12" fmla="*/ 0 w 170"/>
                  <a:gd name="T13" fmla="*/ 134937 h 85"/>
                  <a:gd name="T14" fmla="*/ 90488 w 170"/>
                  <a:gd name="T15" fmla="*/ 44450 h 85"/>
                  <a:gd name="T16" fmla="*/ 179388 w 170"/>
                  <a:gd name="T17" fmla="*/ 0 h 85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170" h="85">
                    <a:moveTo>
                      <a:pt x="113" y="0"/>
                    </a:moveTo>
                    <a:lnTo>
                      <a:pt x="142" y="0"/>
                    </a:lnTo>
                    <a:lnTo>
                      <a:pt x="170" y="28"/>
                    </a:lnTo>
                    <a:lnTo>
                      <a:pt x="113" y="57"/>
                    </a:lnTo>
                    <a:lnTo>
                      <a:pt x="85" y="57"/>
                    </a:lnTo>
                    <a:lnTo>
                      <a:pt x="28" y="85"/>
                    </a:lnTo>
                    <a:lnTo>
                      <a:pt x="0" y="85"/>
                    </a:lnTo>
                    <a:lnTo>
                      <a:pt x="57" y="28"/>
                    </a:lnTo>
                    <a:lnTo>
                      <a:pt x="113" y="0"/>
                    </a:lnTo>
                    <a:close/>
                  </a:path>
                </a:pathLst>
              </a:custGeom>
              <a:solidFill>
                <a:srgbClr val="FFCC00"/>
              </a:solidFill>
              <a:ln w="38100" algn="ctr">
                <a:solidFill>
                  <a:srgbClr val="008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63" name="Freeform 192">
                <a:extLst>
                  <a:ext uri="{FF2B5EF4-FFF2-40B4-BE49-F238E27FC236}">
                    <a16:creationId xmlns:a16="http://schemas.microsoft.com/office/drawing/2014/main" id="{608E7BEA-F07B-489F-B76E-915E4453DE2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90950" y="5475288"/>
                <a:ext cx="269875" cy="225425"/>
              </a:xfrm>
              <a:custGeom>
                <a:avLst/>
                <a:gdLst>
                  <a:gd name="T0" fmla="*/ 269875 w 170"/>
                  <a:gd name="T1" fmla="*/ 46038 h 142"/>
                  <a:gd name="T2" fmla="*/ 134938 w 170"/>
                  <a:gd name="T3" fmla="*/ 90488 h 142"/>
                  <a:gd name="T4" fmla="*/ 134938 w 170"/>
                  <a:gd name="T5" fmla="*/ 225425 h 142"/>
                  <a:gd name="T6" fmla="*/ 88900 w 170"/>
                  <a:gd name="T7" fmla="*/ 225425 h 142"/>
                  <a:gd name="T8" fmla="*/ 0 w 170"/>
                  <a:gd name="T9" fmla="*/ 134938 h 142"/>
                  <a:gd name="T10" fmla="*/ 0 w 170"/>
                  <a:gd name="T11" fmla="*/ 46038 h 142"/>
                  <a:gd name="T12" fmla="*/ 223838 w 170"/>
                  <a:gd name="T13" fmla="*/ 0 h 142"/>
                  <a:gd name="T14" fmla="*/ 269875 w 170"/>
                  <a:gd name="T15" fmla="*/ 46038 h 142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170" h="142">
                    <a:moveTo>
                      <a:pt x="170" y="29"/>
                    </a:moveTo>
                    <a:lnTo>
                      <a:pt x="85" y="57"/>
                    </a:lnTo>
                    <a:lnTo>
                      <a:pt x="85" y="142"/>
                    </a:lnTo>
                    <a:lnTo>
                      <a:pt x="56" y="142"/>
                    </a:lnTo>
                    <a:lnTo>
                      <a:pt x="0" y="85"/>
                    </a:lnTo>
                    <a:lnTo>
                      <a:pt x="0" y="29"/>
                    </a:lnTo>
                    <a:lnTo>
                      <a:pt x="141" y="0"/>
                    </a:lnTo>
                    <a:lnTo>
                      <a:pt x="170" y="29"/>
                    </a:lnTo>
                    <a:close/>
                  </a:path>
                </a:pathLst>
              </a:custGeom>
              <a:solidFill>
                <a:srgbClr val="FFCC00"/>
              </a:solidFill>
              <a:ln w="38100" algn="ctr">
                <a:solidFill>
                  <a:srgbClr val="008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64" name="Freeform 193">
                <a:extLst>
                  <a:ext uri="{FF2B5EF4-FFF2-40B4-BE49-F238E27FC236}">
                    <a16:creationId xmlns:a16="http://schemas.microsoft.com/office/drawing/2014/main" id="{9CC653F2-49A1-4D10-9212-1740307E475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25888" y="5521325"/>
                <a:ext cx="179387" cy="223838"/>
              </a:xfrm>
              <a:custGeom>
                <a:avLst/>
                <a:gdLst>
                  <a:gd name="T0" fmla="*/ 44450 w 113"/>
                  <a:gd name="T1" fmla="*/ 223838 h 141"/>
                  <a:gd name="T2" fmla="*/ 88900 w 113"/>
                  <a:gd name="T3" fmla="*/ 134938 h 141"/>
                  <a:gd name="T4" fmla="*/ 179387 w 113"/>
                  <a:gd name="T5" fmla="*/ 134938 h 141"/>
                  <a:gd name="T6" fmla="*/ 134937 w 113"/>
                  <a:gd name="T7" fmla="*/ 0 h 141"/>
                  <a:gd name="T8" fmla="*/ 0 w 113"/>
                  <a:gd name="T9" fmla="*/ 44450 h 141"/>
                  <a:gd name="T10" fmla="*/ 0 w 113"/>
                  <a:gd name="T11" fmla="*/ 179388 h 141"/>
                  <a:gd name="T12" fmla="*/ 44450 w 113"/>
                  <a:gd name="T13" fmla="*/ 223838 h 141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13" h="141">
                    <a:moveTo>
                      <a:pt x="28" y="141"/>
                    </a:moveTo>
                    <a:lnTo>
                      <a:pt x="56" y="85"/>
                    </a:lnTo>
                    <a:lnTo>
                      <a:pt x="113" y="85"/>
                    </a:lnTo>
                    <a:lnTo>
                      <a:pt x="85" y="0"/>
                    </a:lnTo>
                    <a:lnTo>
                      <a:pt x="0" y="28"/>
                    </a:lnTo>
                    <a:lnTo>
                      <a:pt x="0" y="113"/>
                    </a:lnTo>
                    <a:lnTo>
                      <a:pt x="28" y="141"/>
                    </a:lnTo>
                    <a:close/>
                  </a:path>
                </a:pathLst>
              </a:custGeom>
              <a:solidFill>
                <a:srgbClr val="FFCC00"/>
              </a:solidFill>
              <a:ln w="38100" algn="ctr">
                <a:solidFill>
                  <a:srgbClr val="008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65" name="Freeform 194">
                <a:extLst>
                  <a:ext uri="{FF2B5EF4-FFF2-40B4-BE49-F238E27FC236}">
                    <a16:creationId xmlns:a16="http://schemas.microsoft.com/office/drawing/2014/main" id="{73AA09B0-EB4D-416A-ABE4-8757A7E6F77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70338" y="5656263"/>
                <a:ext cx="134937" cy="134937"/>
              </a:xfrm>
              <a:custGeom>
                <a:avLst/>
                <a:gdLst>
                  <a:gd name="T0" fmla="*/ 134937 w 85"/>
                  <a:gd name="T1" fmla="*/ 44450 h 85"/>
                  <a:gd name="T2" fmla="*/ 134937 w 85"/>
                  <a:gd name="T3" fmla="*/ 0 h 85"/>
                  <a:gd name="T4" fmla="*/ 44450 w 85"/>
                  <a:gd name="T5" fmla="*/ 0 h 85"/>
                  <a:gd name="T6" fmla="*/ 0 w 85"/>
                  <a:gd name="T7" fmla="*/ 88900 h 85"/>
                  <a:gd name="T8" fmla="*/ 90487 w 85"/>
                  <a:gd name="T9" fmla="*/ 134937 h 85"/>
                  <a:gd name="T10" fmla="*/ 90487 w 85"/>
                  <a:gd name="T11" fmla="*/ 44450 h 85"/>
                  <a:gd name="T12" fmla="*/ 134937 w 85"/>
                  <a:gd name="T13" fmla="*/ 44450 h 85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85" h="85">
                    <a:moveTo>
                      <a:pt x="85" y="28"/>
                    </a:moveTo>
                    <a:lnTo>
                      <a:pt x="85" y="0"/>
                    </a:lnTo>
                    <a:lnTo>
                      <a:pt x="28" y="0"/>
                    </a:lnTo>
                    <a:lnTo>
                      <a:pt x="0" y="56"/>
                    </a:lnTo>
                    <a:lnTo>
                      <a:pt x="57" y="85"/>
                    </a:lnTo>
                    <a:lnTo>
                      <a:pt x="57" y="28"/>
                    </a:lnTo>
                    <a:lnTo>
                      <a:pt x="85" y="28"/>
                    </a:lnTo>
                    <a:close/>
                  </a:path>
                </a:pathLst>
              </a:custGeom>
              <a:solidFill>
                <a:srgbClr val="FFCC00"/>
              </a:solidFill>
              <a:ln w="38100" algn="ctr">
                <a:solidFill>
                  <a:srgbClr val="008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66" name="Freeform 195">
                <a:extLst>
                  <a:ext uri="{FF2B5EF4-FFF2-40B4-BE49-F238E27FC236}">
                    <a16:creationId xmlns:a16="http://schemas.microsoft.com/office/drawing/2014/main" id="{617DD627-E912-4E6F-AE95-A374F7C6D67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60825" y="5700713"/>
                <a:ext cx="90488" cy="134937"/>
              </a:xfrm>
              <a:custGeom>
                <a:avLst/>
                <a:gdLst>
                  <a:gd name="T0" fmla="*/ 0 w 57"/>
                  <a:gd name="T1" fmla="*/ 90487 h 85"/>
                  <a:gd name="T2" fmla="*/ 90488 w 57"/>
                  <a:gd name="T3" fmla="*/ 134937 h 85"/>
                  <a:gd name="T4" fmla="*/ 90488 w 57"/>
                  <a:gd name="T5" fmla="*/ 44450 h 85"/>
                  <a:gd name="T6" fmla="*/ 44450 w 57"/>
                  <a:gd name="T7" fmla="*/ 0 h 85"/>
                  <a:gd name="T8" fmla="*/ 0 w 57"/>
                  <a:gd name="T9" fmla="*/ 0 h 85"/>
                  <a:gd name="T10" fmla="*/ 0 w 57"/>
                  <a:gd name="T11" fmla="*/ 90487 h 8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57" h="85">
                    <a:moveTo>
                      <a:pt x="0" y="57"/>
                    </a:moveTo>
                    <a:lnTo>
                      <a:pt x="57" y="85"/>
                    </a:lnTo>
                    <a:lnTo>
                      <a:pt x="57" y="28"/>
                    </a:lnTo>
                    <a:lnTo>
                      <a:pt x="28" y="0"/>
                    </a:lnTo>
                    <a:lnTo>
                      <a:pt x="0" y="0"/>
                    </a:lnTo>
                    <a:lnTo>
                      <a:pt x="0" y="57"/>
                    </a:lnTo>
                    <a:close/>
                  </a:path>
                </a:pathLst>
              </a:custGeom>
              <a:solidFill>
                <a:srgbClr val="FFCC00"/>
              </a:solidFill>
              <a:ln w="38100" algn="ctr">
                <a:solidFill>
                  <a:srgbClr val="008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67" name="Freeform 196">
                <a:extLst>
                  <a:ext uri="{FF2B5EF4-FFF2-40B4-BE49-F238E27FC236}">
                    <a16:creationId xmlns:a16="http://schemas.microsoft.com/office/drawing/2014/main" id="{FD3B9361-EB7C-4DD8-BFA7-A4D092B6B6E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79850" y="5745163"/>
                <a:ext cx="180975" cy="269875"/>
              </a:xfrm>
              <a:custGeom>
                <a:avLst/>
                <a:gdLst>
                  <a:gd name="T0" fmla="*/ 180975 w 114"/>
                  <a:gd name="T1" fmla="*/ 46038 h 170"/>
                  <a:gd name="T2" fmla="*/ 90488 w 114"/>
                  <a:gd name="T3" fmla="*/ 269875 h 170"/>
                  <a:gd name="T4" fmla="*/ 46038 w 114"/>
                  <a:gd name="T5" fmla="*/ 225425 h 170"/>
                  <a:gd name="T6" fmla="*/ 46038 w 114"/>
                  <a:gd name="T7" fmla="*/ 90488 h 170"/>
                  <a:gd name="T8" fmla="*/ 0 w 114"/>
                  <a:gd name="T9" fmla="*/ 46038 h 170"/>
                  <a:gd name="T10" fmla="*/ 90488 w 114"/>
                  <a:gd name="T11" fmla="*/ 0 h 170"/>
                  <a:gd name="T12" fmla="*/ 180975 w 114"/>
                  <a:gd name="T13" fmla="*/ 46038 h 17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14" h="170">
                    <a:moveTo>
                      <a:pt x="114" y="29"/>
                    </a:moveTo>
                    <a:lnTo>
                      <a:pt x="57" y="170"/>
                    </a:lnTo>
                    <a:lnTo>
                      <a:pt x="29" y="142"/>
                    </a:lnTo>
                    <a:lnTo>
                      <a:pt x="29" y="57"/>
                    </a:lnTo>
                    <a:lnTo>
                      <a:pt x="0" y="29"/>
                    </a:lnTo>
                    <a:lnTo>
                      <a:pt x="57" y="0"/>
                    </a:lnTo>
                    <a:lnTo>
                      <a:pt x="114" y="29"/>
                    </a:lnTo>
                    <a:close/>
                  </a:path>
                </a:pathLst>
              </a:custGeom>
              <a:solidFill>
                <a:srgbClr val="FFCC00"/>
              </a:solidFill>
              <a:ln w="38100" algn="ctr">
                <a:solidFill>
                  <a:srgbClr val="008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68" name="Freeform 197">
                <a:extLst>
                  <a:ext uri="{FF2B5EF4-FFF2-40B4-BE49-F238E27FC236}">
                    <a16:creationId xmlns:a16="http://schemas.microsoft.com/office/drawing/2014/main" id="{C441E4CF-4283-4AB3-AF5A-40593F256EE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70338" y="5791200"/>
                <a:ext cx="180975" cy="314325"/>
              </a:xfrm>
              <a:custGeom>
                <a:avLst/>
                <a:gdLst>
                  <a:gd name="T0" fmla="*/ 90488 w 114"/>
                  <a:gd name="T1" fmla="*/ 0 h 198"/>
                  <a:gd name="T2" fmla="*/ 0 w 114"/>
                  <a:gd name="T3" fmla="*/ 223838 h 198"/>
                  <a:gd name="T4" fmla="*/ 0 w 114"/>
                  <a:gd name="T5" fmla="*/ 314325 h 198"/>
                  <a:gd name="T6" fmla="*/ 44450 w 114"/>
                  <a:gd name="T7" fmla="*/ 314325 h 198"/>
                  <a:gd name="T8" fmla="*/ 44450 w 114"/>
                  <a:gd name="T9" fmla="*/ 269875 h 198"/>
                  <a:gd name="T10" fmla="*/ 90488 w 114"/>
                  <a:gd name="T11" fmla="*/ 223838 h 198"/>
                  <a:gd name="T12" fmla="*/ 180975 w 114"/>
                  <a:gd name="T13" fmla="*/ 44450 h 198"/>
                  <a:gd name="T14" fmla="*/ 90488 w 114"/>
                  <a:gd name="T15" fmla="*/ 0 h 198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114" h="198">
                    <a:moveTo>
                      <a:pt x="57" y="0"/>
                    </a:moveTo>
                    <a:lnTo>
                      <a:pt x="0" y="141"/>
                    </a:lnTo>
                    <a:lnTo>
                      <a:pt x="0" y="198"/>
                    </a:lnTo>
                    <a:lnTo>
                      <a:pt x="28" y="198"/>
                    </a:lnTo>
                    <a:lnTo>
                      <a:pt x="28" y="170"/>
                    </a:lnTo>
                    <a:lnTo>
                      <a:pt x="57" y="141"/>
                    </a:lnTo>
                    <a:lnTo>
                      <a:pt x="114" y="28"/>
                    </a:lnTo>
                    <a:lnTo>
                      <a:pt x="57" y="0"/>
                    </a:lnTo>
                    <a:close/>
                  </a:path>
                </a:pathLst>
              </a:custGeom>
              <a:solidFill>
                <a:srgbClr val="FFCC00"/>
              </a:solidFill>
              <a:ln w="38100" algn="ctr">
                <a:solidFill>
                  <a:srgbClr val="008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3081" name="グループ化 2">
              <a:extLst>
                <a:ext uri="{FF2B5EF4-FFF2-40B4-BE49-F238E27FC236}">
                  <a16:creationId xmlns:a16="http://schemas.microsoft.com/office/drawing/2014/main" id="{7A7A692E-06CB-4F08-A73B-EB10DDA7615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30250" y="254000"/>
              <a:ext cx="10306050" cy="9091613"/>
              <a:chOff x="730250" y="254000"/>
              <a:chExt cx="10306050" cy="9091613"/>
            </a:xfrm>
          </p:grpSpPr>
          <p:sp>
            <p:nvSpPr>
              <p:cNvPr id="3275" name="Freeform 8">
                <a:extLst>
                  <a:ext uri="{FF2B5EF4-FFF2-40B4-BE49-F238E27FC236}">
                    <a16:creationId xmlns:a16="http://schemas.microsoft.com/office/drawing/2014/main" id="{D250AE23-F439-43E9-B58F-1A71E5D801D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20850" y="8850313"/>
                <a:ext cx="269875" cy="495300"/>
              </a:xfrm>
              <a:custGeom>
                <a:avLst/>
                <a:gdLst>
                  <a:gd name="T0" fmla="*/ 269875 w 170"/>
                  <a:gd name="T1" fmla="*/ 495300 h 312"/>
                  <a:gd name="T2" fmla="*/ 0 w 170"/>
                  <a:gd name="T3" fmla="*/ 315913 h 312"/>
                  <a:gd name="T4" fmla="*/ 0 w 170"/>
                  <a:gd name="T5" fmla="*/ 0 h 312"/>
                  <a:gd name="T6" fmla="*/ 88900 w 170"/>
                  <a:gd name="T7" fmla="*/ 90488 h 312"/>
                  <a:gd name="T8" fmla="*/ 223838 w 170"/>
                  <a:gd name="T9" fmla="*/ 90488 h 312"/>
                  <a:gd name="T10" fmla="*/ 223838 w 170"/>
                  <a:gd name="T11" fmla="*/ 315913 h 312"/>
                  <a:gd name="T12" fmla="*/ 269875 w 170"/>
                  <a:gd name="T13" fmla="*/ 495300 h 31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70" h="312">
                    <a:moveTo>
                      <a:pt x="170" y="312"/>
                    </a:moveTo>
                    <a:lnTo>
                      <a:pt x="0" y="199"/>
                    </a:lnTo>
                    <a:lnTo>
                      <a:pt x="0" y="0"/>
                    </a:lnTo>
                    <a:lnTo>
                      <a:pt x="56" y="57"/>
                    </a:lnTo>
                    <a:lnTo>
                      <a:pt x="141" y="57"/>
                    </a:lnTo>
                    <a:lnTo>
                      <a:pt x="141" y="199"/>
                    </a:lnTo>
                    <a:lnTo>
                      <a:pt x="170" y="312"/>
                    </a:lnTo>
                    <a:close/>
                  </a:path>
                </a:pathLst>
              </a:custGeom>
              <a:solidFill>
                <a:srgbClr val="99CC00"/>
              </a:solidFill>
              <a:ln w="38100" algn="ctr">
                <a:solidFill>
                  <a:srgbClr val="008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276" name="Freeform 9">
                <a:extLst>
                  <a:ext uri="{FF2B5EF4-FFF2-40B4-BE49-F238E27FC236}">
                    <a16:creationId xmlns:a16="http://schemas.microsoft.com/office/drawing/2014/main" id="{5BB087E9-CD53-4039-B041-69A2EC659C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44688" y="8850313"/>
                <a:ext cx="269875" cy="495300"/>
              </a:xfrm>
              <a:custGeom>
                <a:avLst/>
                <a:gdLst>
                  <a:gd name="T0" fmla="*/ 46038 w 170"/>
                  <a:gd name="T1" fmla="*/ 495300 h 312"/>
                  <a:gd name="T2" fmla="*/ 0 w 170"/>
                  <a:gd name="T3" fmla="*/ 315913 h 312"/>
                  <a:gd name="T4" fmla="*/ 0 w 170"/>
                  <a:gd name="T5" fmla="*/ 90488 h 312"/>
                  <a:gd name="T6" fmla="*/ 46038 w 170"/>
                  <a:gd name="T7" fmla="*/ 0 h 312"/>
                  <a:gd name="T8" fmla="*/ 90488 w 170"/>
                  <a:gd name="T9" fmla="*/ 136525 h 312"/>
                  <a:gd name="T10" fmla="*/ 180975 w 170"/>
                  <a:gd name="T11" fmla="*/ 180975 h 312"/>
                  <a:gd name="T12" fmla="*/ 225425 w 170"/>
                  <a:gd name="T13" fmla="*/ 90488 h 312"/>
                  <a:gd name="T14" fmla="*/ 269875 w 170"/>
                  <a:gd name="T15" fmla="*/ 315913 h 312"/>
                  <a:gd name="T16" fmla="*/ 134938 w 170"/>
                  <a:gd name="T17" fmla="*/ 315913 h 312"/>
                  <a:gd name="T18" fmla="*/ 46038 w 170"/>
                  <a:gd name="T19" fmla="*/ 495300 h 312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170" h="312">
                    <a:moveTo>
                      <a:pt x="29" y="312"/>
                    </a:moveTo>
                    <a:lnTo>
                      <a:pt x="0" y="199"/>
                    </a:lnTo>
                    <a:lnTo>
                      <a:pt x="0" y="57"/>
                    </a:lnTo>
                    <a:lnTo>
                      <a:pt x="29" y="0"/>
                    </a:lnTo>
                    <a:lnTo>
                      <a:pt x="57" y="86"/>
                    </a:lnTo>
                    <a:lnTo>
                      <a:pt x="114" y="114"/>
                    </a:lnTo>
                    <a:lnTo>
                      <a:pt x="142" y="57"/>
                    </a:lnTo>
                    <a:lnTo>
                      <a:pt x="170" y="199"/>
                    </a:lnTo>
                    <a:lnTo>
                      <a:pt x="85" y="199"/>
                    </a:lnTo>
                    <a:lnTo>
                      <a:pt x="29" y="312"/>
                    </a:lnTo>
                    <a:close/>
                  </a:path>
                </a:pathLst>
              </a:custGeom>
              <a:solidFill>
                <a:srgbClr val="99CC00"/>
              </a:solidFill>
              <a:ln w="38100" algn="ctr">
                <a:solidFill>
                  <a:srgbClr val="008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277" name="Freeform 10">
                <a:extLst>
                  <a:ext uri="{FF2B5EF4-FFF2-40B4-BE49-F238E27FC236}">
                    <a16:creationId xmlns:a16="http://schemas.microsoft.com/office/drawing/2014/main" id="{B59DD885-A1E7-4C87-A456-37D53376C7A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95988" y="7050088"/>
                <a:ext cx="765175" cy="676275"/>
              </a:xfrm>
              <a:custGeom>
                <a:avLst/>
                <a:gdLst>
                  <a:gd name="T0" fmla="*/ 404813 w 482"/>
                  <a:gd name="T1" fmla="*/ 0 h 426"/>
                  <a:gd name="T2" fmla="*/ 179388 w 482"/>
                  <a:gd name="T3" fmla="*/ 90488 h 426"/>
                  <a:gd name="T4" fmla="*/ 225425 w 482"/>
                  <a:gd name="T5" fmla="*/ 225425 h 426"/>
                  <a:gd name="T6" fmla="*/ 90488 w 482"/>
                  <a:gd name="T7" fmla="*/ 495300 h 426"/>
                  <a:gd name="T8" fmla="*/ 0 w 482"/>
                  <a:gd name="T9" fmla="*/ 541338 h 426"/>
                  <a:gd name="T10" fmla="*/ 314325 w 482"/>
                  <a:gd name="T11" fmla="*/ 676275 h 426"/>
                  <a:gd name="T12" fmla="*/ 539750 w 482"/>
                  <a:gd name="T13" fmla="*/ 541338 h 426"/>
                  <a:gd name="T14" fmla="*/ 630238 w 482"/>
                  <a:gd name="T15" fmla="*/ 541338 h 426"/>
                  <a:gd name="T16" fmla="*/ 765175 w 482"/>
                  <a:gd name="T17" fmla="*/ 450850 h 426"/>
                  <a:gd name="T18" fmla="*/ 539750 w 482"/>
                  <a:gd name="T19" fmla="*/ 180975 h 426"/>
                  <a:gd name="T20" fmla="*/ 404813 w 482"/>
                  <a:gd name="T21" fmla="*/ 46038 h 426"/>
                  <a:gd name="T22" fmla="*/ 404813 w 482"/>
                  <a:gd name="T23" fmla="*/ 0 h 42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482" h="426">
                    <a:moveTo>
                      <a:pt x="255" y="0"/>
                    </a:moveTo>
                    <a:lnTo>
                      <a:pt x="113" y="57"/>
                    </a:lnTo>
                    <a:lnTo>
                      <a:pt x="142" y="142"/>
                    </a:lnTo>
                    <a:lnTo>
                      <a:pt x="57" y="312"/>
                    </a:lnTo>
                    <a:lnTo>
                      <a:pt x="0" y="341"/>
                    </a:lnTo>
                    <a:lnTo>
                      <a:pt x="198" y="426"/>
                    </a:lnTo>
                    <a:lnTo>
                      <a:pt x="340" y="341"/>
                    </a:lnTo>
                    <a:lnTo>
                      <a:pt x="397" y="341"/>
                    </a:lnTo>
                    <a:lnTo>
                      <a:pt x="482" y="284"/>
                    </a:lnTo>
                    <a:lnTo>
                      <a:pt x="340" y="114"/>
                    </a:lnTo>
                    <a:lnTo>
                      <a:pt x="255" y="29"/>
                    </a:lnTo>
                    <a:lnTo>
                      <a:pt x="255" y="0"/>
                    </a:lnTo>
                    <a:close/>
                  </a:path>
                </a:pathLst>
              </a:custGeom>
              <a:solidFill>
                <a:srgbClr val="99CC00"/>
              </a:solidFill>
              <a:ln w="38100" algn="ctr">
                <a:solidFill>
                  <a:srgbClr val="008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278" name="Freeform 11">
                <a:extLst>
                  <a:ext uri="{FF2B5EF4-FFF2-40B4-BE49-F238E27FC236}">
                    <a16:creationId xmlns:a16="http://schemas.microsoft.com/office/drawing/2014/main" id="{38E17434-56FB-4BF6-9C37-0E9D725A3A8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10313" y="7500938"/>
                <a:ext cx="585787" cy="449262"/>
              </a:xfrm>
              <a:custGeom>
                <a:avLst/>
                <a:gdLst>
                  <a:gd name="T0" fmla="*/ 450850 w 369"/>
                  <a:gd name="T1" fmla="*/ 0 h 283"/>
                  <a:gd name="T2" fmla="*/ 315912 w 369"/>
                  <a:gd name="T3" fmla="*/ 90487 h 283"/>
                  <a:gd name="T4" fmla="*/ 225425 w 369"/>
                  <a:gd name="T5" fmla="*/ 90487 h 283"/>
                  <a:gd name="T6" fmla="*/ 0 w 369"/>
                  <a:gd name="T7" fmla="*/ 225425 h 283"/>
                  <a:gd name="T8" fmla="*/ 180975 w 369"/>
                  <a:gd name="T9" fmla="*/ 269875 h 283"/>
                  <a:gd name="T10" fmla="*/ 315912 w 369"/>
                  <a:gd name="T11" fmla="*/ 449262 h 283"/>
                  <a:gd name="T12" fmla="*/ 360362 w 369"/>
                  <a:gd name="T13" fmla="*/ 404812 h 283"/>
                  <a:gd name="T14" fmla="*/ 450850 w 369"/>
                  <a:gd name="T15" fmla="*/ 404812 h 283"/>
                  <a:gd name="T16" fmla="*/ 539750 w 369"/>
                  <a:gd name="T17" fmla="*/ 360362 h 283"/>
                  <a:gd name="T18" fmla="*/ 495300 w 369"/>
                  <a:gd name="T19" fmla="*/ 314325 h 283"/>
                  <a:gd name="T20" fmla="*/ 539750 w 369"/>
                  <a:gd name="T21" fmla="*/ 269875 h 283"/>
                  <a:gd name="T22" fmla="*/ 539750 w 369"/>
                  <a:gd name="T23" fmla="*/ 179387 h 283"/>
                  <a:gd name="T24" fmla="*/ 585787 w 369"/>
                  <a:gd name="T25" fmla="*/ 134937 h 283"/>
                  <a:gd name="T26" fmla="*/ 450850 w 369"/>
                  <a:gd name="T27" fmla="*/ 0 h 283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0" t="0" r="r" b="b"/>
                <a:pathLst>
                  <a:path w="369" h="283">
                    <a:moveTo>
                      <a:pt x="284" y="0"/>
                    </a:moveTo>
                    <a:lnTo>
                      <a:pt x="199" y="57"/>
                    </a:lnTo>
                    <a:lnTo>
                      <a:pt x="142" y="57"/>
                    </a:lnTo>
                    <a:lnTo>
                      <a:pt x="0" y="142"/>
                    </a:lnTo>
                    <a:lnTo>
                      <a:pt x="114" y="170"/>
                    </a:lnTo>
                    <a:lnTo>
                      <a:pt x="199" y="283"/>
                    </a:lnTo>
                    <a:lnTo>
                      <a:pt x="227" y="255"/>
                    </a:lnTo>
                    <a:lnTo>
                      <a:pt x="284" y="255"/>
                    </a:lnTo>
                    <a:lnTo>
                      <a:pt x="340" y="227"/>
                    </a:lnTo>
                    <a:lnTo>
                      <a:pt x="312" y="198"/>
                    </a:lnTo>
                    <a:lnTo>
                      <a:pt x="340" y="170"/>
                    </a:lnTo>
                    <a:lnTo>
                      <a:pt x="340" y="113"/>
                    </a:lnTo>
                    <a:lnTo>
                      <a:pt x="369" y="85"/>
                    </a:lnTo>
                    <a:lnTo>
                      <a:pt x="284" y="0"/>
                    </a:lnTo>
                    <a:close/>
                  </a:path>
                </a:pathLst>
              </a:custGeom>
              <a:solidFill>
                <a:srgbClr val="99CC00"/>
              </a:solidFill>
              <a:ln w="38100" algn="ctr">
                <a:solidFill>
                  <a:srgbClr val="008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279" name="Freeform 12">
                <a:extLst>
                  <a:ext uri="{FF2B5EF4-FFF2-40B4-BE49-F238E27FC236}">
                    <a16:creationId xmlns:a16="http://schemas.microsoft.com/office/drawing/2014/main" id="{F4C69F28-830A-4841-9226-BDA668BD27B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0250" y="7545388"/>
                <a:ext cx="314325" cy="360362"/>
              </a:xfrm>
              <a:custGeom>
                <a:avLst/>
                <a:gdLst>
                  <a:gd name="T0" fmla="*/ 314325 w 198"/>
                  <a:gd name="T1" fmla="*/ 46037 h 227"/>
                  <a:gd name="T2" fmla="*/ 134938 w 198"/>
                  <a:gd name="T3" fmla="*/ 360362 h 227"/>
                  <a:gd name="T4" fmla="*/ 44450 w 198"/>
                  <a:gd name="T5" fmla="*/ 360362 h 227"/>
                  <a:gd name="T6" fmla="*/ 0 w 198"/>
                  <a:gd name="T7" fmla="*/ 46037 h 227"/>
                  <a:gd name="T8" fmla="*/ 269875 w 198"/>
                  <a:gd name="T9" fmla="*/ 0 h 227"/>
                  <a:gd name="T10" fmla="*/ 314325 w 198"/>
                  <a:gd name="T11" fmla="*/ 46037 h 22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98" h="227">
                    <a:moveTo>
                      <a:pt x="198" y="29"/>
                    </a:moveTo>
                    <a:lnTo>
                      <a:pt x="85" y="227"/>
                    </a:lnTo>
                    <a:lnTo>
                      <a:pt x="28" y="227"/>
                    </a:lnTo>
                    <a:lnTo>
                      <a:pt x="0" y="29"/>
                    </a:lnTo>
                    <a:lnTo>
                      <a:pt x="170" y="0"/>
                    </a:lnTo>
                    <a:lnTo>
                      <a:pt x="198" y="29"/>
                    </a:lnTo>
                    <a:close/>
                  </a:path>
                </a:pathLst>
              </a:custGeom>
              <a:solidFill>
                <a:srgbClr val="99CC00"/>
              </a:solidFill>
              <a:ln w="38100" algn="ctr">
                <a:solidFill>
                  <a:srgbClr val="008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280" name="Freeform 13">
                <a:extLst>
                  <a:ext uri="{FF2B5EF4-FFF2-40B4-BE49-F238E27FC236}">
                    <a16:creationId xmlns:a16="http://schemas.microsoft.com/office/drawing/2014/main" id="{1CD382AC-D870-44B5-837C-2CDF201AE1E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55900" y="7996238"/>
                <a:ext cx="854075" cy="719137"/>
              </a:xfrm>
              <a:custGeom>
                <a:avLst/>
                <a:gdLst>
                  <a:gd name="T0" fmla="*/ 88900 w 538"/>
                  <a:gd name="T1" fmla="*/ 449262 h 453"/>
                  <a:gd name="T2" fmla="*/ 88900 w 538"/>
                  <a:gd name="T3" fmla="*/ 360362 h 453"/>
                  <a:gd name="T4" fmla="*/ 179388 w 538"/>
                  <a:gd name="T5" fmla="*/ 314325 h 453"/>
                  <a:gd name="T6" fmla="*/ 223838 w 538"/>
                  <a:gd name="T7" fmla="*/ 179387 h 453"/>
                  <a:gd name="T8" fmla="*/ 314325 w 538"/>
                  <a:gd name="T9" fmla="*/ 134937 h 453"/>
                  <a:gd name="T10" fmla="*/ 358775 w 538"/>
                  <a:gd name="T11" fmla="*/ 0 h 453"/>
                  <a:gd name="T12" fmla="*/ 539750 w 538"/>
                  <a:gd name="T13" fmla="*/ 269875 h 453"/>
                  <a:gd name="T14" fmla="*/ 809625 w 538"/>
                  <a:gd name="T15" fmla="*/ 360362 h 453"/>
                  <a:gd name="T16" fmla="*/ 854075 w 538"/>
                  <a:gd name="T17" fmla="*/ 539750 h 453"/>
                  <a:gd name="T18" fmla="*/ 719138 w 538"/>
                  <a:gd name="T19" fmla="*/ 539750 h 453"/>
                  <a:gd name="T20" fmla="*/ 674688 w 538"/>
                  <a:gd name="T21" fmla="*/ 674687 h 453"/>
                  <a:gd name="T22" fmla="*/ 449263 w 538"/>
                  <a:gd name="T23" fmla="*/ 719137 h 453"/>
                  <a:gd name="T24" fmla="*/ 449263 w 538"/>
                  <a:gd name="T25" fmla="*/ 674687 h 453"/>
                  <a:gd name="T26" fmla="*/ 223838 w 538"/>
                  <a:gd name="T27" fmla="*/ 584200 h 453"/>
                  <a:gd name="T28" fmla="*/ 223838 w 538"/>
                  <a:gd name="T29" fmla="*/ 674687 h 453"/>
                  <a:gd name="T30" fmla="*/ 88900 w 538"/>
                  <a:gd name="T31" fmla="*/ 674687 h 453"/>
                  <a:gd name="T32" fmla="*/ 0 w 538"/>
                  <a:gd name="T33" fmla="*/ 630237 h 453"/>
                  <a:gd name="T34" fmla="*/ 88900 w 538"/>
                  <a:gd name="T35" fmla="*/ 495300 h 453"/>
                  <a:gd name="T36" fmla="*/ 88900 w 538"/>
                  <a:gd name="T37" fmla="*/ 449262 h 453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0" t="0" r="r" b="b"/>
                <a:pathLst>
                  <a:path w="538" h="453">
                    <a:moveTo>
                      <a:pt x="56" y="283"/>
                    </a:moveTo>
                    <a:lnTo>
                      <a:pt x="56" y="227"/>
                    </a:lnTo>
                    <a:lnTo>
                      <a:pt x="113" y="198"/>
                    </a:lnTo>
                    <a:lnTo>
                      <a:pt x="141" y="113"/>
                    </a:lnTo>
                    <a:lnTo>
                      <a:pt x="198" y="85"/>
                    </a:lnTo>
                    <a:lnTo>
                      <a:pt x="226" y="0"/>
                    </a:lnTo>
                    <a:lnTo>
                      <a:pt x="340" y="170"/>
                    </a:lnTo>
                    <a:lnTo>
                      <a:pt x="510" y="227"/>
                    </a:lnTo>
                    <a:lnTo>
                      <a:pt x="538" y="340"/>
                    </a:lnTo>
                    <a:lnTo>
                      <a:pt x="453" y="340"/>
                    </a:lnTo>
                    <a:lnTo>
                      <a:pt x="425" y="425"/>
                    </a:lnTo>
                    <a:lnTo>
                      <a:pt x="283" y="453"/>
                    </a:lnTo>
                    <a:lnTo>
                      <a:pt x="283" y="425"/>
                    </a:lnTo>
                    <a:lnTo>
                      <a:pt x="141" y="368"/>
                    </a:lnTo>
                    <a:lnTo>
                      <a:pt x="141" y="425"/>
                    </a:lnTo>
                    <a:lnTo>
                      <a:pt x="56" y="425"/>
                    </a:lnTo>
                    <a:lnTo>
                      <a:pt x="0" y="397"/>
                    </a:lnTo>
                    <a:lnTo>
                      <a:pt x="56" y="312"/>
                    </a:lnTo>
                    <a:lnTo>
                      <a:pt x="56" y="283"/>
                    </a:lnTo>
                    <a:close/>
                  </a:path>
                </a:pathLst>
              </a:custGeom>
              <a:solidFill>
                <a:srgbClr val="99CC00"/>
              </a:solidFill>
              <a:ln w="38100" algn="ctr">
                <a:solidFill>
                  <a:srgbClr val="008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281" name="Freeform 14">
                <a:extLst>
                  <a:ext uri="{FF2B5EF4-FFF2-40B4-BE49-F238E27FC236}">
                    <a16:creationId xmlns:a16="http://schemas.microsoft.com/office/drawing/2014/main" id="{2171438D-B5B5-4F0B-B615-8E01410A59F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51088" y="8040688"/>
                <a:ext cx="493712" cy="585787"/>
              </a:xfrm>
              <a:custGeom>
                <a:avLst/>
                <a:gdLst>
                  <a:gd name="T0" fmla="*/ 493712 w 311"/>
                  <a:gd name="T1" fmla="*/ 315912 h 369"/>
                  <a:gd name="T2" fmla="*/ 493712 w 311"/>
                  <a:gd name="T3" fmla="*/ 450850 h 369"/>
                  <a:gd name="T4" fmla="*/ 404812 w 311"/>
                  <a:gd name="T5" fmla="*/ 404812 h 369"/>
                  <a:gd name="T6" fmla="*/ 269875 w 311"/>
                  <a:gd name="T7" fmla="*/ 585787 h 369"/>
                  <a:gd name="T8" fmla="*/ 88900 w 311"/>
                  <a:gd name="T9" fmla="*/ 539750 h 369"/>
                  <a:gd name="T10" fmla="*/ 0 w 311"/>
                  <a:gd name="T11" fmla="*/ 404812 h 369"/>
                  <a:gd name="T12" fmla="*/ 88900 w 311"/>
                  <a:gd name="T13" fmla="*/ 315912 h 369"/>
                  <a:gd name="T14" fmla="*/ 88900 w 311"/>
                  <a:gd name="T15" fmla="*/ 134937 h 369"/>
                  <a:gd name="T16" fmla="*/ 134937 w 311"/>
                  <a:gd name="T17" fmla="*/ 0 h 369"/>
                  <a:gd name="T18" fmla="*/ 223837 w 311"/>
                  <a:gd name="T19" fmla="*/ 0 h 369"/>
                  <a:gd name="T20" fmla="*/ 269875 w 311"/>
                  <a:gd name="T21" fmla="*/ 90487 h 369"/>
                  <a:gd name="T22" fmla="*/ 358775 w 311"/>
                  <a:gd name="T23" fmla="*/ 90487 h 369"/>
                  <a:gd name="T24" fmla="*/ 404812 w 311"/>
                  <a:gd name="T25" fmla="*/ 225425 h 369"/>
                  <a:gd name="T26" fmla="*/ 449262 w 311"/>
                  <a:gd name="T27" fmla="*/ 225425 h 369"/>
                  <a:gd name="T28" fmla="*/ 493712 w 311"/>
                  <a:gd name="T29" fmla="*/ 315912 h 369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311" h="369">
                    <a:moveTo>
                      <a:pt x="311" y="199"/>
                    </a:moveTo>
                    <a:lnTo>
                      <a:pt x="311" y="284"/>
                    </a:lnTo>
                    <a:lnTo>
                      <a:pt x="255" y="255"/>
                    </a:lnTo>
                    <a:lnTo>
                      <a:pt x="170" y="369"/>
                    </a:lnTo>
                    <a:lnTo>
                      <a:pt x="56" y="340"/>
                    </a:lnTo>
                    <a:lnTo>
                      <a:pt x="0" y="255"/>
                    </a:lnTo>
                    <a:lnTo>
                      <a:pt x="56" y="199"/>
                    </a:lnTo>
                    <a:lnTo>
                      <a:pt x="56" y="85"/>
                    </a:lnTo>
                    <a:lnTo>
                      <a:pt x="85" y="0"/>
                    </a:lnTo>
                    <a:lnTo>
                      <a:pt x="141" y="0"/>
                    </a:lnTo>
                    <a:lnTo>
                      <a:pt x="170" y="57"/>
                    </a:lnTo>
                    <a:lnTo>
                      <a:pt x="226" y="57"/>
                    </a:lnTo>
                    <a:lnTo>
                      <a:pt x="255" y="142"/>
                    </a:lnTo>
                    <a:lnTo>
                      <a:pt x="283" y="142"/>
                    </a:lnTo>
                    <a:lnTo>
                      <a:pt x="311" y="199"/>
                    </a:lnTo>
                    <a:close/>
                  </a:path>
                </a:pathLst>
              </a:custGeom>
              <a:solidFill>
                <a:srgbClr val="99CC00"/>
              </a:solidFill>
              <a:ln w="38100" algn="ctr">
                <a:solidFill>
                  <a:srgbClr val="008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282" name="Freeform 15">
                <a:extLst>
                  <a:ext uri="{FF2B5EF4-FFF2-40B4-BE49-F238E27FC236}">
                    <a16:creationId xmlns:a16="http://schemas.microsoft.com/office/drawing/2014/main" id="{8BE06831-3714-4BB5-BFB6-47D42CE4533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20963" y="7950200"/>
                <a:ext cx="358775" cy="406400"/>
              </a:xfrm>
              <a:custGeom>
                <a:avLst/>
                <a:gdLst>
                  <a:gd name="T0" fmla="*/ 358775 w 226"/>
                  <a:gd name="T1" fmla="*/ 225425 h 256"/>
                  <a:gd name="T2" fmla="*/ 314325 w 226"/>
                  <a:gd name="T3" fmla="*/ 360363 h 256"/>
                  <a:gd name="T4" fmla="*/ 223838 w 226"/>
                  <a:gd name="T5" fmla="*/ 406400 h 256"/>
                  <a:gd name="T6" fmla="*/ 179388 w 226"/>
                  <a:gd name="T7" fmla="*/ 315913 h 256"/>
                  <a:gd name="T8" fmla="*/ 134938 w 226"/>
                  <a:gd name="T9" fmla="*/ 315913 h 256"/>
                  <a:gd name="T10" fmla="*/ 88900 w 226"/>
                  <a:gd name="T11" fmla="*/ 180975 h 256"/>
                  <a:gd name="T12" fmla="*/ 0 w 226"/>
                  <a:gd name="T13" fmla="*/ 180975 h 256"/>
                  <a:gd name="T14" fmla="*/ 88900 w 226"/>
                  <a:gd name="T15" fmla="*/ 90488 h 256"/>
                  <a:gd name="T16" fmla="*/ 179388 w 226"/>
                  <a:gd name="T17" fmla="*/ 90488 h 256"/>
                  <a:gd name="T18" fmla="*/ 179388 w 226"/>
                  <a:gd name="T19" fmla="*/ 0 h 256"/>
                  <a:gd name="T20" fmla="*/ 314325 w 226"/>
                  <a:gd name="T21" fmla="*/ 136525 h 256"/>
                  <a:gd name="T22" fmla="*/ 358775 w 226"/>
                  <a:gd name="T23" fmla="*/ 225425 h 25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226" h="256">
                    <a:moveTo>
                      <a:pt x="226" y="142"/>
                    </a:moveTo>
                    <a:lnTo>
                      <a:pt x="198" y="227"/>
                    </a:lnTo>
                    <a:lnTo>
                      <a:pt x="141" y="256"/>
                    </a:lnTo>
                    <a:lnTo>
                      <a:pt x="113" y="199"/>
                    </a:lnTo>
                    <a:lnTo>
                      <a:pt x="85" y="199"/>
                    </a:lnTo>
                    <a:lnTo>
                      <a:pt x="56" y="114"/>
                    </a:lnTo>
                    <a:lnTo>
                      <a:pt x="0" y="114"/>
                    </a:lnTo>
                    <a:lnTo>
                      <a:pt x="56" y="57"/>
                    </a:lnTo>
                    <a:lnTo>
                      <a:pt x="113" y="57"/>
                    </a:lnTo>
                    <a:lnTo>
                      <a:pt x="113" y="0"/>
                    </a:lnTo>
                    <a:lnTo>
                      <a:pt x="198" y="86"/>
                    </a:lnTo>
                    <a:lnTo>
                      <a:pt x="226" y="142"/>
                    </a:lnTo>
                    <a:close/>
                  </a:path>
                </a:pathLst>
              </a:custGeom>
              <a:solidFill>
                <a:srgbClr val="99CC00"/>
              </a:solidFill>
              <a:ln w="38100" algn="ctr">
                <a:solidFill>
                  <a:srgbClr val="008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283" name="Freeform 16">
                <a:extLst>
                  <a:ext uri="{FF2B5EF4-FFF2-40B4-BE49-F238E27FC236}">
                    <a16:creationId xmlns:a16="http://schemas.microsoft.com/office/drawing/2014/main" id="{60CB3986-13EA-4B0A-A6D4-3E69A20A365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00350" y="7815263"/>
                <a:ext cx="314325" cy="360362"/>
              </a:xfrm>
              <a:custGeom>
                <a:avLst/>
                <a:gdLst>
                  <a:gd name="T0" fmla="*/ 0 w 198"/>
                  <a:gd name="T1" fmla="*/ 134937 h 227"/>
                  <a:gd name="T2" fmla="*/ 134938 w 198"/>
                  <a:gd name="T3" fmla="*/ 271462 h 227"/>
                  <a:gd name="T4" fmla="*/ 179388 w 198"/>
                  <a:gd name="T5" fmla="*/ 360362 h 227"/>
                  <a:gd name="T6" fmla="*/ 269875 w 198"/>
                  <a:gd name="T7" fmla="*/ 315912 h 227"/>
                  <a:gd name="T8" fmla="*/ 314325 w 198"/>
                  <a:gd name="T9" fmla="*/ 180975 h 227"/>
                  <a:gd name="T10" fmla="*/ 134938 w 198"/>
                  <a:gd name="T11" fmla="*/ 0 h 227"/>
                  <a:gd name="T12" fmla="*/ 134938 w 198"/>
                  <a:gd name="T13" fmla="*/ 46037 h 227"/>
                  <a:gd name="T14" fmla="*/ 0 w 198"/>
                  <a:gd name="T15" fmla="*/ 90487 h 227"/>
                  <a:gd name="T16" fmla="*/ 0 w 198"/>
                  <a:gd name="T17" fmla="*/ 134937 h 227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198" h="227">
                    <a:moveTo>
                      <a:pt x="0" y="85"/>
                    </a:moveTo>
                    <a:lnTo>
                      <a:pt x="85" y="171"/>
                    </a:lnTo>
                    <a:lnTo>
                      <a:pt x="113" y="227"/>
                    </a:lnTo>
                    <a:lnTo>
                      <a:pt x="170" y="199"/>
                    </a:lnTo>
                    <a:lnTo>
                      <a:pt x="198" y="114"/>
                    </a:lnTo>
                    <a:lnTo>
                      <a:pt x="85" y="0"/>
                    </a:lnTo>
                    <a:lnTo>
                      <a:pt x="85" y="29"/>
                    </a:lnTo>
                    <a:lnTo>
                      <a:pt x="0" y="57"/>
                    </a:lnTo>
                    <a:lnTo>
                      <a:pt x="0" y="85"/>
                    </a:lnTo>
                    <a:close/>
                  </a:path>
                </a:pathLst>
              </a:custGeom>
              <a:solidFill>
                <a:srgbClr val="99CC00"/>
              </a:solidFill>
              <a:ln w="38100" algn="ctr">
                <a:solidFill>
                  <a:srgbClr val="008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284" name="Freeform 17">
                <a:extLst>
                  <a:ext uri="{FF2B5EF4-FFF2-40B4-BE49-F238E27FC236}">
                    <a16:creationId xmlns:a16="http://schemas.microsoft.com/office/drawing/2014/main" id="{FDBD3484-A632-4BB6-83E6-E7C98729141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51088" y="7680325"/>
                <a:ext cx="584200" cy="450850"/>
              </a:xfrm>
              <a:custGeom>
                <a:avLst/>
                <a:gdLst>
                  <a:gd name="T0" fmla="*/ 584200 w 368"/>
                  <a:gd name="T1" fmla="*/ 134938 h 284"/>
                  <a:gd name="T2" fmla="*/ 584200 w 368"/>
                  <a:gd name="T3" fmla="*/ 180975 h 284"/>
                  <a:gd name="T4" fmla="*/ 449263 w 368"/>
                  <a:gd name="T5" fmla="*/ 225425 h 284"/>
                  <a:gd name="T6" fmla="*/ 449263 w 368"/>
                  <a:gd name="T7" fmla="*/ 360363 h 284"/>
                  <a:gd name="T8" fmla="*/ 358775 w 368"/>
                  <a:gd name="T9" fmla="*/ 360363 h 284"/>
                  <a:gd name="T10" fmla="*/ 269875 w 368"/>
                  <a:gd name="T11" fmla="*/ 450850 h 284"/>
                  <a:gd name="T12" fmla="*/ 223838 w 368"/>
                  <a:gd name="T13" fmla="*/ 360363 h 284"/>
                  <a:gd name="T14" fmla="*/ 134938 w 368"/>
                  <a:gd name="T15" fmla="*/ 360363 h 284"/>
                  <a:gd name="T16" fmla="*/ 44450 w 368"/>
                  <a:gd name="T17" fmla="*/ 269875 h 284"/>
                  <a:gd name="T18" fmla="*/ 0 w 368"/>
                  <a:gd name="T19" fmla="*/ 46038 h 284"/>
                  <a:gd name="T20" fmla="*/ 134938 w 368"/>
                  <a:gd name="T21" fmla="*/ 0 h 284"/>
                  <a:gd name="T22" fmla="*/ 269875 w 368"/>
                  <a:gd name="T23" fmla="*/ 134938 h 284"/>
                  <a:gd name="T24" fmla="*/ 584200 w 368"/>
                  <a:gd name="T25" fmla="*/ 134938 h 284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368" h="284">
                    <a:moveTo>
                      <a:pt x="368" y="85"/>
                    </a:moveTo>
                    <a:lnTo>
                      <a:pt x="368" y="114"/>
                    </a:lnTo>
                    <a:lnTo>
                      <a:pt x="283" y="142"/>
                    </a:lnTo>
                    <a:lnTo>
                      <a:pt x="283" y="227"/>
                    </a:lnTo>
                    <a:lnTo>
                      <a:pt x="226" y="227"/>
                    </a:lnTo>
                    <a:lnTo>
                      <a:pt x="170" y="284"/>
                    </a:lnTo>
                    <a:lnTo>
                      <a:pt x="141" y="227"/>
                    </a:lnTo>
                    <a:lnTo>
                      <a:pt x="85" y="227"/>
                    </a:lnTo>
                    <a:lnTo>
                      <a:pt x="28" y="170"/>
                    </a:lnTo>
                    <a:lnTo>
                      <a:pt x="0" y="29"/>
                    </a:lnTo>
                    <a:lnTo>
                      <a:pt x="85" y="0"/>
                    </a:lnTo>
                    <a:lnTo>
                      <a:pt x="170" y="85"/>
                    </a:lnTo>
                    <a:lnTo>
                      <a:pt x="368" y="85"/>
                    </a:lnTo>
                    <a:close/>
                  </a:path>
                </a:pathLst>
              </a:custGeom>
              <a:solidFill>
                <a:srgbClr val="99CC00"/>
              </a:solidFill>
              <a:ln w="38100" algn="ctr">
                <a:solidFill>
                  <a:srgbClr val="008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285" name="Freeform 18">
                <a:extLst>
                  <a:ext uri="{FF2B5EF4-FFF2-40B4-BE49-F238E27FC236}">
                    <a16:creationId xmlns:a16="http://schemas.microsoft.com/office/drawing/2014/main" id="{CD3B48F0-D413-4CE6-9BB9-773D8B75395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90725" y="8761413"/>
                <a:ext cx="449263" cy="404812"/>
              </a:xfrm>
              <a:custGeom>
                <a:avLst/>
                <a:gdLst>
                  <a:gd name="T0" fmla="*/ 223838 w 283"/>
                  <a:gd name="T1" fmla="*/ 404812 h 255"/>
                  <a:gd name="T2" fmla="*/ 449263 w 283"/>
                  <a:gd name="T3" fmla="*/ 314325 h 255"/>
                  <a:gd name="T4" fmla="*/ 449263 w 283"/>
                  <a:gd name="T5" fmla="*/ 88900 h 255"/>
                  <a:gd name="T6" fmla="*/ 314325 w 283"/>
                  <a:gd name="T7" fmla="*/ 0 h 255"/>
                  <a:gd name="T8" fmla="*/ 134938 w 283"/>
                  <a:gd name="T9" fmla="*/ 0 h 255"/>
                  <a:gd name="T10" fmla="*/ 134938 w 283"/>
                  <a:gd name="T11" fmla="*/ 44450 h 255"/>
                  <a:gd name="T12" fmla="*/ 0 w 283"/>
                  <a:gd name="T13" fmla="*/ 88900 h 255"/>
                  <a:gd name="T14" fmla="*/ 44450 w 283"/>
                  <a:gd name="T15" fmla="*/ 225425 h 255"/>
                  <a:gd name="T16" fmla="*/ 134938 w 283"/>
                  <a:gd name="T17" fmla="*/ 269875 h 255"/>
                  <a:gd name="T18" fmla="*/ 179388 w 283"/>
                  <a:gd name="T19" fmla="*/ 179387 h 255"/>
                  <a:gd name="T20" fmla="*/ 223838 w 283"/>
                  <a:gd name="T21" fmla="*/ 404812 h 255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283" h="255">
                    <a:moveTo>
                      <a:pt x="141" y="255"/>
                    </a:moveTo>
                    <a:lnTo>
                      <a:pt x="283" y="198"/>
                    </a:lnTo>
                    <a:lnTo>
                      <a:pt x="283" y="56"/>
                    </a:lnTo>
                    <a:lnTo>
                      <a:pt x="198" y="0"/>
                    </a:lnTo>
                    <a:lnTo>
                      <a:pt x="85" y="0"/>
                    </a:lnTo>
                    <a:lnTo>
                      <a:pt x="85" y="28"/>
                    </a:lnTo>
                    <a:lnTo>
                      <a:pt x="0" y="56"/>
                    </a:lnTo>
                    <a:lnTo>
                      <a:pt x="28" y="142"/>
                    </a:lnTo>
                    <a:lnTo>
                      <a:pt x="85" y="170"/>
                    </a:lnTo>
                    <a:lnTo>
                      <a:pt x="113" y="113"/>
                    </a:lnTo>
                    <a:lnTo>
                      <a:pt x="141" y="255"/>
                    </a:lnTo>
                    <a:close/>
                  </a:path>
                </a:pathLst>
              </a:custGeom>
              <a:solidFill>
                <a:srgbClr val="99CC00"/>
              </a:solidFill>
              <a:ln w="38100" algn="ctr">
                <a:solidFill>
                  <a:srgbClr val="008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286" name="Freeform 19">
                <a:extLst>
                  <a:ext uri="{FF2B5EF4-FFF2-40B4-BE49-F238E27FC236}">
                    <a16:creationId xmlns:a16="http://schemas.microsoft.com/office/drawing/2014/main" id="{53830797-F7EB-44A5-ADC6-915340F9FDF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25663" y="8445500"/>
                <a:ext cx="495300" cy="404813"/>
              </a:xfrm>
              <a:custGeom>
                <a:avLst/>
                <a:gdLst>
                  <a:gd name="T0" fmla="*/ 495300 w 312"/>
                  <a:gd name="T1" fmla="*/ 180975 h 255"/>
                  <a:gd name="T2" fmla="*/ 314325 w 312"/>
                  <a:gd name="T3" fmla="*/ 269875 h 255"/>
                  <a:gd name="T4" fmla="*/ 314325 w 312"/>
                  <a:gd name="T5" fmla="*/ 404813 h 255"/>
                  <a:gd name="T6" fmla="*/ 179388 w 312"/>
                  <a:gd name="T7" fmla="*/ 315913 h 255"/>
                  <a:gd name="T8" fmla="*/ 0 w 312"/>
                  <a:gd name="T9" fmla="*/ 315913 h 255"/>
                  <a:gd name="T10" fmla="*/ 134938 w 312"/>
                  <a:gd name="T11" fmla="*/ 180975 h 255"/>
                  <a:gd name="T12" fmla="*/ 134938 w 312"/>
                  <a:gd name="T13" fmla="*/ 46038 h 255"/>
                  <a:gd name="T14" fmla="*/ 225425 w 312"/>
                  <a:gd name="T15" fmla="*/ 0 h 255"/>
                  <a:gd name="T16" fmla="*/ 314325 w 312"/>
                  <a:gd name="T17" fmla="*/ 134938 h 255"/>
                  <a:gd name="T18" fmla="*/ 495300 w 312"/>
                  <a:gd name="T19" fmla="*/ 180975 h 255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312" h="255">
                    <a:moveTo>
                      <a:pt x="312" y="114"/>
                    </a:moveTo>
                    <a:lnTo>
                      <a:pt x="198" y="170"/>
                    </a:lnTo>
                    <a:lnTo>
                      <a:pt x="198" y="255"/>
                    </a:lnTo>
                    <a:lnTo>
                      <a:pt x="113" y="199"/>
                    </a:lnTo>
                    <a:lnTo>
                      <a:pt x="0" y="199"/>
                    </a:lnTo>
                    <a:lnTo>
                      <a:pt x="85" y="114"/>
                    </a:lnTo>
                    <a:lnTo>
                      <a:pt x="85" y="29"/>
                    </a:lnTo>
                    <a:lnTo>
                      <a:pt x="142" y="0"/>
                    </a:lnTo>
                    <a:lnTo>
                      <a:pt x="198" y="85"/>
                    </a:lnTo>
                    <a:lnTo>
                      <a:pt x="312" y="114"/>
                    </a:lnTo>
                    <a:close/>
                  </a:path>
                </a:pathLst>
              </a:custGeom>
              <a:solidFill>
                <a:srgbClr val="99CC00"/>
              </a:solidFill>
              <a:ln w="38100" algn="ctr">
                <a:solidFill>
                  <a:srgbClr val="008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287" name="Freeform 20">
                <a:extLst>
                  <a:ext uri="{FF2B5EF4-FFF2-40B4-BE49-F238E27FC236}">
                    <a16:creationId xmlns:a16="http://schemas.microsoft.com/office/drawing/2014/main" id="{CC523300-75E2-45B1-BA24-E296B1AB91C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20850" y="8356600"/>
                <a:ext cx="539750" cy="584200"/>
              </a:xfrm>
              <a:custGeom>
                <a:avLst/>
                <a:gdLst>
                  <a:gd name="T0" fmla="*/ 539750 w 340"/>
                  <a:gd name="T1" fmla="*/ 134938 h 368"/>
                  <a:gd name="T2" fmla="*/ 314325 w 340"/>
                  <a:gd name="T3" fmla="*/ 0 h 368"/>
                  <a:gd name="T4" fmla="*/ 358775 w 340"/>
                  <a:gd name="T5" fmla="*/ 88900 h 368"/>
                  <a:gd name="T6" fmla="*/ 223838 w 340"/>
                  <a:gd name="T7" fmla="*/ 88900 h 368"/>
                  <a:gd name="T8" fmla="*/ 179388 w 340"/>
                  <a:gd name="T9" fmla="*/ 44450 h 368"/>
                  <a:gd name="T10" fmla="*/ 134938 w 340"/>
                  <a:gd name="T11" fmla="*/ 223838 h 368"/>
                  <a:gd name="T12" fmla="*/ 0 w 340"/>
                  <a:gd name="T13" fmla="*/ 493713 h 368"/>
                  <a:gd name="T14" fmla="*/ 88900 w 340"/>
                  <a:gd name="T15" fmla="*/ 584200 h 368"/>
                  <a:gd name="T16" fmla="*/ 223838 w 340"/>
                  <a:gd name="T17" fmla="*/ 584200 h 368"/>
                  <a:gd name="T18" fmla="*/ 269875 w 340"/>
                  <a:gd name="T19" fmla="*/ 493713 h 368"/>
                  <a:gd name="T20" fmla="*/ 404813 w 340"/>
                  <a:gd name="T21" fmla="*/ 449263 h 368"/>
                  <a:gd name="T22" fmla="*/ 404813 w 340"/>
                  <a:gd name="T23" fmla="*/ 404813 h 368"/>
                  <a:gd name="T24" fmla="*/ 539750 w 340"/>
                  <a:gd name="T25" fmla="*/ 269875 h 368"/>
                  <a:gd name="T26" fmla="*/ 539750 w 340"/>
                  <a:gd name="T27" fmla="*/ 134938 h 368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0" t="0" r="r" b="b"/>
                <a:pathLst>
                  <a:path w="340" h="368">
                    <a:moveTo>
                      <a:pt x="340" y="85"/>
                    </a:moveTo>
                    <a:lnTo>
                      <a:pt x="198" y="0"/>
                    </a:lnTo>
                    <a:lnTo>
                      <a:pt x="226" y="56"/>
                    </a:lnTo>
                    <a:lnTo>
                      <a:pt x="141" y="56"/>
                    </a:lnTo>
                    <a:lnTo>
                      <a:pt x="113" y="28"/>
                    </a:lnTo>
                    <a:lnTo>
                      <a:pt x="85" y="141"/>
                    </a:lnTo>
                    <a:lnTo>
                      <a:pt x="0" y="311"/>
                    </a:lnTo>
                    <a:lnTo>
                      <a:pt x="56" y="368"/>
                    </a:lnTo>
                    <a:lnTo>
                      <a:pt x="141" y="368"/>
                    </a:lnTo>
                    <a:lnTo>
                      <a:pt x="170" y="311"/>
                    </a:lnTo>
                    <a:lnTo>
                      <a:pt x="255" y="283"/>
                    </a:lnTo>
                    <a:lnTo>
                      <a:pt x="255" y="255"/>
                    </a:lnTo>
                    <a:lnTo>
                      <a:pt x="340" y="170"/>
                    </a:lnTo>
                    <a:lnTo>
                      <a:pt x="340" y="85"/>
                    </a:lnTo>
                    <a:close/>
                  </a:path>
                </a:pathLst>
              </a:custGeom>
              <a:solidFill>
                <a:srgbClr val="99CC00"/>
              </a:solidFill>
              <a:ln w="38100" algn="ctr">
                <a:solidFill>
                  <a:srgbClr val="008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288" name="Freeform 21">
                <a:extLst>
                  <a:ext uri="{FF2B5EF4-FFF2-40B4-BE49-F238E27FC236}">
                    <a16:creationId xmlns:a16="http://schemas.microsoft.com/office/drawing/2014/main" id="{471D16D9-B9B8-4FDD-9F5B-41EE5F553EF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55788" y="8086725"/>
                <a:ext cx="269875" cy="358775"/>
              </a:xfrm>
              <a:custGeom>
                <a:avLst/>
                <a:gdLst>
                  <a:gd name="T0" fmla="*/ 44450 w 170"/>
                  <a:gd name="T1" fmla="*/ 314325 h 226"/>
                  <a:gd name="T2" fmla="*/ 88900 w 170"/>
                  <a:gd name="T3" fmla="*/ 358775 h 226"/>
                  <a:gd name="T4" fmla="*/ 223838 w 170"/>
                  <a:gd name="T5" fmla="*/ 358775 h 226"/>
                  <a:gd name="T6" fmla="*/ 179388 w 170"/>
                  <a:gd name="T7" fmla="*/ 269875 h 226"/>
                  <a:gd name="T8" fmla="*/ 223838 w 170"/>
                  <a:gd name="T9" fmla="*/ 179388 h 226"/>
                  <a:gd name="T10" fmla="*/ 179388 w 170"/>
                  <a:gd name="T11" fmla="*/ 134938 h 226"/>
                  <a:gd name="T12" fmla="*/ 269875 w 170"/>
                  <a:gd name="T13" fmla="*/ 0 h 226"/>
                  <a:gd name="T14" fmla="*/ 134938 w 170"/>
                  <a:gd name="T15" fmla="*/ 44450 h 226"/>
                  <a:gd name="T16" fmla="*/ 0 w 170"/>
                  <a:gd name="T17" fmla="*/ 0 h 226"/>
                  <a:gd name="T18" fmla="*/ 88900 w 170"/>
                  <a:gd name="T19" fmla="*/ 179388 h 226"/>
                  <a:gd name="T20" fmla="*/ 44450 w 170"/>
                  <a:gd name="T21" fmla="*/ 314325 h 22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170" h="226">
                    <a:moveTo>
                      <a:pt x="28" y="198"/>
                    </a:moveTo>
                    <a:lnTo>
                      <a:pt x="56" y="226"/>
                    </a:lnTo>
                    <a:lnTo>
                      <a:pt x="141" y="226"/>
                    </a:lnTo>
                    <a:lnTo>
                      <a:pt x="113" y="170"/>
                    </a:lnTo>
                    <a:lnTo>
                      <a:pt x="141" y="113"/>
                    </a:lnTo>
                    <a:lnTo>
                      <a:pt x="113" y="85"/>
                    </a:lnTo>
                    <a:lnTo>
                      <a:pt x="170" y="0"/>
                    </a:lnTo>
                    <a:lnTo>
                      <a:pt x="85" y="28"/>
                    </a:lnTo>
                    <a:lnTo>
                      <a:pt x="0" y="0"/>
                    </a:lnTo>
                    <a:lnTo>
                      <a:pt x="56" y="113"/>
                    </a:lnTo>
                    <a:lnTo>
                      <a:pt x="28" y="198"/>
                    </a:lnTo>
                    <a:close/>
                  </a:path>
                </a:pathLst>
              </a:custGeom>
              <a:solidFill>
                <a:srgbClr val="99CC00"/>
              </a:solidFill>
              <a:ln w="38100" algn="ctr">
                <a:solidFill>
                  <a:srgbClr val="008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289" name="Freeform 22">
                <a:extLst>
                  <a:ext uri="{FF2B5EF4-FFF2-40B4-BE49-F238E27FC236}">
                    <a16:creationId xmlns:a16="http://schemas.microsoft.com/office/drawing/2014/main" id="{E1E430C8-363D-48BD-929D-F4C45DE87E9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35175" y="7905750"/>
                <a:ext cx="450850" cy="585788"/>
              </a:xfrm>
              <a:custGeom>
                <a:avLst/>
                <a:gdLst>
                  <a:gd name="T0" fmla="*/ 90488 w 284"/>
                  <a:gd name="T1" fmla="*/ 44450 h 369"/>
                  <a:gd name="T2" fmla="*/ 134938 w 284"/>
                  <a:gd name="T3" fmla="*/ 90488 h 369"/>
                  <a:gd name="T4" fmla="*/ 90488 w 284"/>
                  <a:gd name="T5" fmla="*/ 180975 h 369"/>
                  <a:gd name="T6" fmla="*/ 0 w 284"/>
                  <a:gd name="T7" fmla="*/ 315913 h 369"/>
                  <a:gd name="T8" fmla="*/ 44450 w 284"/>
                  <a:gd name="T9" fmla="*/ 360363 h 369"/>
                  <a:gd name="T10" fmla="*/ 0 w 284"/>
                  <a:gd name="T11" fmla="*/ 450850 h 369"/>
                  <a:gd name="T12" fmla="*/ 225425 w 284"/>
                  <a:gd name="T13" fmla="*/ 585788 h 369"/>
                  <a:gd name="T14" fmla="*/ 315913 w 284"/>
                  <a:gd name="T15" fmla="*/ 539750 h 369"/>
                  <a:gd name="T16" fmla="*/ 404813 w 284"/>
                  <a:gd name="T17" fmla="*/ 450850 h 369"/>
                  <a:gd name="T18" fmla="*/ 404813 w 284"/>
                  <a:gd name="T19" fmla="*/ 269875 h 369"/>
                  <a:gd name="T20" fmla="*/ 450850 w 284"/>
                  <a:gd name="T21" fmla="*/ 134938 h 369"/>
                  <a:gd name="T22" fmla="*/ 360363 w 284"/>
                  <a:gd name="T23" fmla="*/ 44450 h 369"/>
                  <a:gd name="T24" fmla="*/ 225425 w 284"/>
                  <a:gd name="T25" fmla="*/ 44450 h 369"/>
                  <a:gd name="T26" fmla="*/ 179388 w 284"/>
                  <a:gd name="T27" fmla="*/ 0 h 369"/>
                  <a:gd name="T28" fmla="*/ 90488 w 284"/>
                  <a:gd name="T29" fmla="*/ 44450 h 369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284" h="369">
                    <a:moveTo>
                      <a:pt x="57" y="28"/>
                    </a:moveTo>
                    <a:lnTo>
                      <a:pt x="85" y="57"/>
                    </a:lnTo>
                    <a:lnTo>
                      <a:pt x="57" y="114"/>
                    </a:lnTo>
                    <a:lnTo>
                      <a:pt x="0" y="199"/>
                    </a:lnTo>
                    <a:lnTo>
                      <a:pt x="28" y="227"/>
                    </a:lnTo>
                    <a:lnTo>
                      <a:pt x="0" y="284"/>
                    </a:lnTo>
                    <a:lnTo>
                      <a:pt x="142" y="369"/>
                    </a:lnTo>
                    <a:lnTo>
                      <a:pt x="199" y="340"/>
                    </a:lnTo>
                    <a:lnTo>
                      <a:pt x="255" y="284"/>
                    </a:lnTo>
                    <a:lnTo>
                      <a:pt x="255" y="170"/>
                    </a:lnTo>
                    <a:lnTo>
                      <a:pt x="284" y="85"/>
                    </a:lnTo>
                    <a:lnTo>
                      <a:pt x="227" y="28"/>
                    </a:lnTo>
                    <a:lnTo>
                      <a:pt x="142" y="28"/>
                    </a:lnTo>
                    <a:lnTo>
                      <a:pt x="113" y="0"/>
                    </a:lnTo>
                    <a:lnTo>
                      <a:pt x="57" y="28"/>
                    </a:lnTo>
                    <a:close/>
                  </a:path>
                </a:pathLst>
              </a:custGeom>
              <a:solidFill>
                <a:srgbClr val="99CC00"/>
              </a:solidFill>
              <a:ln w="38100" algn="ctr">
                <a:solidFill>
                  <a:srgbClr val="008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290" name="Freeform 23">
                <a:extLst>
                  <a:ext uri="{FF2B5EF4-FFF2-40B4-BE49-F238E27FC236}">
                    <a16:creationId xmlns:a16="http://schemas.microsoft.com/office/drawing/2014/main" id="{0F037644-6AA1-4F93-90B4-17E07DE7E39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09750" y="7815263"/>
                <a:ext cx="360363" cy="315912"/>
              </a:xfrm>
              <a:custGeom>
                <a:avLst/>
                <a:gdLst>
                  <a:gd name="T0" fmla="*/ 46038 w 227"/>
                  <a:gd name="T1" fmla="*/ 271462 h 199"/>
                  <a:gd name="T2" fmla="*/ 46038 w 227"/>
                  <a:gd name="T3" fmla="*/ 134937 h 199"/>
                  <a:gd name="T4" fmla="*/ 0 w 227"/>
                  <a:gd name="T5" fmla="*/ 90487 h 199"/>
                  <a:gd name="T6" fmla="*/ 180975 w 227"/>
                  <a:gd name="T7" fmla="*/ 90487 h 199"/>
                  <a:gd name="T8" fmla="*/ 225425 w 227"/>
                  <a:gd name="T9" fmla="*/ 0 h 199"/>
                  <a:gd name="T10" fmla="*/ 269875 w 227"/>
                  <a:gd name="T11" fmla="*/ 0 h 199"/>
                  <a:gd name="T12" fmla="*/ 315913 w 227"/>
                  <a:gd name="T13" fmla="*/ 134937 h 199"/>
                  <a:gd name="T14" fmla="*/ 360363 w 227"/>
                  <a:gd name="T15" fmla="*/ 180975 h 199"/>
                  <a:gd name="T16" fmla="*/ 315913 w 227"/>
                  <a:gd name="T17" fmla="*/ 271462 h 199"/>
                  <a:gd name="T18" fmla="*/ 180975 w 227"/>
                  <a:gd name="T19" fmla="*/ 315912 h 199"/>
                  <a:gd name="T20" fmla="*/ 46038 w 227"/>
                  <a:gd name="T21" fmla="*/ 271462 h 199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227" h="199">
                    <a:moveTo>
                      <a:pt x="29" y="171"/>
                    </a:moveTo>
                    <a:lnTo>
                      <a:pt x="29" y="85"/>
                    </a:lnTo>
                    <a:lnTo>
                      <a:pt x="0" y="57"/>
                    </a:lnTo>
                    <a:lnTo>
                      <a:pt x="114" y="57"/>
                    </a:lnTo>
                    <a:lnTo>
                      <a:pt x="142" y="0"/>
                    </a:lnTo>
                    <a:lnTo>
                      <a:pt x="170" y="0"/>
                    </a:lnTo>
                    <a:lnTo>
                      <a:pt x="199" y="85"/>
                    </a:lnTo>
                    <a:lnTo>
                      <a:pt x="227" y="114"/>
                    </a:lnTo>
                    <a:lnTo>
                      <a:pt x="199" y="171"/>
                    </a:lnTo>
                    <a:lnTo>
                      <a:pt x="114" y="199"/>
                    </a:lnTo>
                    <a:lnTo>
                      <a:pt x="29" y="171"/>
                    </a:lnTo>
                    <a:close/>
                  </a:path>
                </a:pathLst>
              </a:custGeom>
              <a:solidFill>
                <a:srgbClr val="99CC00"/>
              </a:solidFill>
              <a:ln w="38100" algn="ctr">
                <a:solidFill>
                  <a:srgbClr val="008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291" name="Freeform 24">
                <a:extLst>
                  <a:ext uri="{FF2B5EF4-FFF2-40B4-BE49-F238E27FC236}">
                    <a16:creationId xmlns:a16="http://schemas.microsoft.com/office/drawing/2014/main" id="{207F267A-B87F-4E4C-ACA0-7031F8CF95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85913" y="7186613"/>
                <a:ext cx="900112" cy="763587"/>
              </a:xfrm>
              <a:custGeom>
                <a:avLst/>
                <a:gdLst>
                  <a:gd name="T0" fmla="*/ 223837 w 567"/>
                  <a:gd name="T1" fmla="*/ 719137 h 481"/>
                  <a:gd name="T2" fmla="*/ 0 w 567"/>
                  <a:gd name="T3" fmla="*/ 493712 h 481"/>
                  <a:gd name="T4" fmla="*/ 44450 w 567"/>
                  <a:gd name="T5" fmla="*/ 404812 h 481"/>
                  <a:gd name="T6" fmla="*/ 134937 w 567"/>
                  <a:gd name="T7" fmla="*/ 404812 h 481"/>
                  <a:gd name="T8" fmla="*/ 223837 w 567"/>
                  <a:gd name="T9" fmla="*/ 314325 h 481"/>
                  <a:gd name="T10" fmla="*/ 134937 w 567"/>
                  <a:gd name="T11" fmla="*/ 223837 h 481"/>
                  <a:gd name="T12" fmla="*/ 179387 w 567"/>
                  <a:gd name="T13" fmla="*/ 179387 h 481"/>
                  <a:gd name="T14" fmla="*/ 223837 w 567"/>
                  <a:gd name="T15" fmla="*/ 223837 h 481"/>
                  <a:gd name="T16" fmla="*/ 269875 w 567"/>
                  <a:gd name="T17" fmla="*/ 179387 h 481"/>
                  <a:gd name="T18" fmla="*/ 269875 w 567"/>
                  <a:gd name="T19" fmla="*/ 88900 h 481"/>
                  <a:gd name="T20" fmla="*/ 493712 w 567"/>
                  <a:gd name="T21" fmla="*/ 0 h 481"/>
                  <a:gd name="T22" fmla="*/ 628650 w 567"/>
                  <a:gd name="T23" fmla="*/ 44450 h 481"/>
                  <a:gd name="T24" fmla="*/ 584200 w 567"/>
                  <a:gd name="T25" fmla="*/ 314325 h 481"/>
                  <a:gd name="T26" fmla="*/ 854075 w 567"/>
                  <a:gd name="T27" fmla="*/ 404812 h 481"/>
                  <a:gd name="T28" fmla="*/ 900112 w 567"/>
                  <a:gd name="T29" fmla="*/ 493712 h 481"/>
                  <a:gd name="T30" fmla="*/ 765175 w 567"/>
                  <a:gd name="T31" fmla="*/ 539750 h 481"/>
                  <a:gd name="T32" fmla="*/ 809625 w 567"/>
                  <a:gd name="T33" fmla="*/ 763587 h 481"/>
                  <a:gd name="T34" fmla="*/ 674687 w 567"/>
                  <a:gd name="T35" fmla="*/ 763587 h 481"/>
                  <a:gd name="T36" fmla="*/ 628650 w 567"/>
                  <a:gd name="T37" fmla="*/ 719137 h 481"/>
                  <a:gd name="T38" fmla="*/ 539750 w 567"/>
                  <a:gd name="T39" fmla="*/ 763587 h 481"/>
                  <a:gd name="T40" fmla="*/ 493712 w 567"/>
                  <a:gd name="T41" fmla="*/ 628650 h 481"/>
                  <a:gd name="T42" fmla="*/ 449262 w 567"/>
                  <a:gd name="T43" fmla="*/ 628650 h 481"/>
                  <a:gd name="T44" fmla="*/ 404812 w 567"/>
                  <a:gd name="T45" fmla="*/ 719137 h 481"/>
                  <a:gd name="T46" fmla="*/ 223837 w 567"/>
                  <a:gd name="T47" fmla="*/ 719137 h 481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0" t="0" r="r" b="b"/>
                <a:pathLst>
                  <a:path w="567" h="481">
                    <a:moveTo>
                      <a:pt x="141" y="453"/>
                    </a:moveTo>
                    <a:lnTo>
                      <a:pt x="0" y="311"/>
                    </a:lnTo>
                    <a:lnTo>
                      <a:pt x="28" y="255"/>
                    </a:lnTo>
                    <a:lnTo>
                      <a:pt x="85" y="255"/>
                    </a:lnTo>
                    <a:lnTo>
                      <a:pt x="141" y="198"/>
                    </a:lnTo>
                    <a:lnTo>
                      <a:pt x="85" y="141"/>
                    </a:lnTo>
                    <a:lnTo>
                      <a:pt x="113" y="113"/>
                    </a:lnTo>
                    <a:lnTo>
                      <a:pt x="141" y="141"/>
                    </a:lnTo>
                    <a:lnTo>
                      <a:pt x="170" y="113"/>
                    </a:lnTo>
                    <a:lnTo>
                      <a:pt x="170" y="56"/>
                    </a:lnTo>
                    <a:lnTo>
                      <a:pt x="311" y="0"/>
                    </a:lnTo>
                    <a:lnTo>
                      <a:pt x="396" y="28"/>
                    </a:lnTo>
                    <a:lnTo>
                      <a:pt x="368" y="198"/>
                    </a:lnTo>
                    <a:lnTo>
                      <a:pt x="538" y="255"/>
                    </a:lnTo>
                    <a:lnTo>
                      <a:pt x="567" y="311"/>
                    </a:lnTo>
                    <a:lnTo>
                      <a:pt x="482" y="340"/>
                    </a:lnTo>
                    <a:lnTo>
                      <a:pt x="510" y="481"/>
                    </a:lnTo>
                    <a:lnTo>
                      <a:pt x="425" y="481"/>
                    </a:lnTo>
                    <a:lnTo>
                      <a:pt x="396" y="453"/>
                    </a:lnTo>
                    <a:lnTo>
                      <a:pt x="340" y="481"/>
                    </a:lnTo>
                    <a:lnTo>
                      <a:pt x="311" y="396"/>
                    </a:lnTo>
                    <a:lnTo>
                      <a:pt x="283" y="396"/>
                    </a:lnTo>
                    <a:lnTo>
                      <a:pt x="255" y="453"/>
                    </a:lnTo>
                    <a:lnTo>
                      <a:pt x="141" y="453"/>
                    </a:lnTo>
                    <a:close/>
                  </a:path>
                </a:pathLst>
              </a:custGeom>
              <a:solidFill>
                <a:srgbClr val="99CC00"/>
              </a:solidFill>
              <a:ln w="38100" algn="ctr">
                <a:solidFill>
                  <a:srgbClr val="008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292" name="Freeform 25">
                <a:extLst>
                  <a:ext uri="{FF2B5EF4-FFF2-40B4-BE49-F238E27FC236}">
                    <a16:creationId xmlns:a16="http://schemas.microsoft.com/office/drawing/2014/main" id="{2B7A2314-E108-484B-B58C-5A34CBB642C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79738" y="6826250"/>
                <a:ext cx="360362" cy="404813"/>
              </a:xfrm>
              <a:custGeom>
                <a:avLst/>
                <a:gdLst>
                  <a:gd name="T0" fmla="*/ 360362 w 227"/>
                  <a:gd name="T1" fmla="*/ 269875 h 255"/>
                  <a:gd name="T2" fmla="*/ 315912 w 227"/>
                  <a:gd name="T3" fmla="*/ 134938 h 255"/>
                  <a:gd name="T4" fmla="*/ 315912 w 227"/>
                  <a:gd name="T5" fmla="*/ 44450 h 255"/>
                  <a:gd name="T6" fmla="*/ 134937 w 227"/>
                  <a:gd name="T7" fmla="*/ 0 h 255"/>
                  <a:gd name="T8" fmla="*/ 0 w 227"/>
                  <a:gd name="T9" fmla="*/ 88900 h 255"/>
                  <a:gd name="T10" fmla="*/ 90487 w 227"/>
                  <a:gd name="T11" fmla="*/ 179388 h 255"/>
                  <a:gd name="T12" fmla="*/ 180975 w 227"/>
                  <a:gd name="T13" fmla="*/ 404813 h 255"/>
                  <a:gd name="T14" fmla="*/ 360362 w 227"/>
                  <a:gd name="T15" fmla="*/ 269875 h 255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227" h="255">
                    <a:moveTo>
                      <a:pt x="227" y="170"/>
                    </a:moveTo>
                    <a:lnTo>
                      <a:pt x="199" y="85"/>
                    </a:lnTo>
                    <a:lnTo>
                      <a:pt x="199" y="28"/>
                    </a:lnTo>
                    <a:lnTo>
                      <a:pt x="85" y="0"/>
                    </a:lnTo>
                    <a:lnTo>
                      <a:pt x="0" y="56"/>
                    </a:lnTo>
                    <a:lnTo>
                      <a:pt x="57" y="113"/>
                    </a:lnTo>
                    <a:lnTo>
                      <a:pt x="114" y="255"/>
                    </a:lnTo>
                    <a:lnTo>
                      <a:pt x="227" y="170"/>
                    </a:lnTo>
                    <a:close/>
                  </a:path>
                </a:pathLst>
              </a:custGeom>
              <a:solidFill>
                <a:srgbClr val="99CC00"/>
              </a:solidFill>
              <a:ln w="38100" algn="ctr">
                <a:solidFill>
                  <a:srgbClr val="008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293" name="Freeform 26">
                <a:extLst>
                  <a:ext uri="{FF2B5EF4-FFF2-40B4-BE49-F238E27FC236}">
                    <a16:creationId xmlns:a16="http://schemas.microsoft.com/office/drawing/2014/main" id="{A64E4839-AC6D-4148-BBA1-61B612CE4AE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60713" y="7096125"/>
                <a:ext cx="269875" cy="360363"/>
              </a:xfrm>
              <a:custGeom>
                <a:avLst/>
                <a:gdLst>
                  <a:gd name="T0" fmla="*/ 179388 w 170"/>
                  <a:gd name="T1" fmla="*/ 0 h 227"/>
                  <a:gd name="T2" fmla="*/ 0 w 170"/>
                  <a:gd name="T3" fmla="*/ 134938 h 227"/>
                  <a:gd name="T4" fmla="*/ 90488 w 170"/>
                  <a:gd name="T5" fmla="*/ 360363 h 227"/>
                  <a:gd name="T6" fmla="*/ 269875 w 170"/>
                  <a:gd name="T7" fmla="*/ 179388 h 227"/>
                  <a:gd name="T8" fmla="*/ 179388 w 170"/>
                  <a:gd name="T9" fmla="*/ 0 h 22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70" h="227">
                    <a:moveTo>
                      <a:pt x="113" y="0"/>
                    </a:moveTo>
                    <a:lnTo>
                      <a:pt x="0" y="85"/>
                    </a:lnTo>
                    <a:lnTo>
                      <a:pt x="57" y="227"/>
                    </a:lnTo>
                    <a:lnTo>
                      <a:pt x="170" y="113"/>
                    </a:lnTo>
                    <a:lnTo>
                      <a:pt x="113" y="0"/>
                    </a:lnTo>
                    <a:close/>
                  </a:path>
                </a:pathLst>
              </a:custGeom>
              <a:solidFill>
                <a:srgbClr val="99CC00"/>
              </a:solidFill>
              <a:ln w="38100" algn="ctr">
                <a:solidFill>
                  <a:srgbClr val="008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294" name="Freeform 27">
                <a:extLst>
                  <a:ext uri="{FF2B5EF4-FFF2-40B4-BE49-F238E27FC236}">
                    <a16:creationId xmlns:a16="http://schemas.microsoft.com/office/drawing/2014/main" id="{E0726194-73F2-4B88-9C3E-4BE20C580A7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90838" y="6510338"/>
                <a:ext cx="449262" cy="404812"/>
              </a:xfrm>
              <a:custGeom>
                <a:avLst/>
                <a:gdLst>
                  <a:gd name="T0" fmla="*/ 88900 w 283"/>
                  <a:gd name="T1" fmla="*/ 404812 h 255"/>
                  <a:gd name="T2" fmla="*/ 0 w 283"/>
                  <a:gd name="T3" fmla="*/ 315912 h 255"/>
                  <a:gd name="T4" fmla="*/ 88900 w 283"/>
                  <a:gd name="T5" fmla="*/ 180975 h 255"/>
                  <a:gd name="T6" fmla="*/ 88900 w 283"/>
                  <a:gd name="T7" fmla="*/ 90487 h 255"/>
                  <a:gd name="T8" fmla="*/ 179387 w 283"/>
                  <a:gd name="T9" fmla="*/ 46037 h 255"/>
                  <a:gd name="T10" fmla="*/ 223837 w 283"/>
                  <a:gd name="T11" fmla="*/ 0 h 255"/>
                  <a:gd name="T12" fmla="*/ 314325 w 283"/>
                  <a:gd name="T13" fmla="*/ 46037 h 255"/>
                  <a:gd name="T14" fmla="*/ 360362 w 283"/>
                  <a:gd name="T15" fmla="*/ 0 h 255"/>
                  <a:gd name="T16" fmla="*/ 404812 w 283"/>
                  <a:gd name="T17" fmla="*/ 46037 h 255"/>
                  <a:gd name="T18" fmla="*/ 449262 w 283"/>
                  <a:gd name="T19" fmla="*/ 134937 h 255"/>
                  <a:gd name="T20" fmla="*/ 269875 w 283"/>
                  <a:gd name="T21" fmla="*/ 134937 h 255"/>
                  <a:gd name="T22" fmla="*/ 179387 w 283"/>
                  <a:gd name="T23" fmla="*/ 225425 h 255"/>
                  <a:gd name="T24" fmla="*/ 223837 w 283"/>
                  <a:gd name="T25" fmla="*/ 315912 h 255"/>
                  <a:gd name="T26" fmla="*/ 88900 w 283"/>
                  <a:gd name="T27" fmla="*/ 404812 h 255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0" t="0" r="r" b="b"/>
                <a:pathLst>
                  <a:path w="283" h="255">
                    <a:moveTo>
                      <a:pt x="56" y="255"/>
                    </a:moveTo>
                    <a:lnTo>
                      <a:pt x="0" y="199"/>
                    </a:lnTo>
                    <a:lnTo>
                      <a:pt x="56" y="114"/>
                    </a:lnTo>
                    <a:lnTo>
                      <a:pt x="56" y="57"/>
                    </a:lnTo>
                    <a:lnTo>
                      <a:pt x="113" y="29"/>
                    </a:lnTo>
                    <a:lnTo>
                      <a:pt x="141" y="0"/>
                    </a:lnTo>
                    <a:lnTo>
                      <a:pt x="198" y="29"/>
                    </a:lnTo>
                    <a:lnTo>
                      <a:pt x="227" y="0"/>
                    </a:lnTo>
                    <a:lnTo>
                      <a:pt x="255" y="29"/>
                    </a:lnTo>
                    <a:lnTo>
                      <a:pt x="283" y="85"/>
                    </a:lnTo>
                    <a:lnTo>
                      <a:pt x="170" y="85"/>
                    </a:lnTo>
                    <a:lnTo>
                      <a:pt x="113" y="142"/>
                    </a:lnTo>
                    <a:lnTo>
                      <a:pt x="141" y="199"/>
                    </a:lnTo>
                    <a:lnTo>
                      <a:pt x="56" y="255"/>
                    </a:lnTo>
                    <a:close/>
                  </a:path>
                </a:pathLst>
              </a:custGeom>
              <a:solidFill>
                <a:srgbClr val="99CC00"/>
              </a:solidFill>
              <a:ln w="38100" algn="ctr">
                <a:solidFill>
                  <a:srgbClr val="008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295" name="Freeform 28">
                <a:extLst>
                  <a:ext uri="{FF2B5EF4-FFF2-40B4-BE49-F238E27FC236}">
                    <a16:creationId xmlns:a16="http://schemas.microsoft.com/office/drawing/2014/main" id="{58BB8B4E-0147-4A48-9BFF-A53BCBBEE03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70225" y="6645275"/>
                <a:ext cx="404813" cy="315913"/>
              </a:xfrm>
              <a:custGeom>
                <a:avLst/>
                <a:gdLst>
                  <a:gd name="T0" fmla="*/ 269875 w 255"/>
                  <a:gd name="T1" fmla="*/ 0 h 199"/>
                  <a:gd name="T2" fmla="*/ 90488 w 255"/>
                  <a:gd name="T3" fmla="*/ 0 h 199"/>
                  <a:gd name="T4" fmla="*/ 0 w 255"/>
                  <a:gd name="T5" fmla="*/ 90488 h 199"/>
                  <a:gd name="T6" fmla="*/ 44450 w 255"/>
                  <a:gd name="T7" fmla="*/ 180975 h 199"/>
                  <a:gd name="T8" fmla="*/ 225425 w 255"/>
                  <a:gd name="T9" fmla="*/ 225425 h 199"/>
                  <a:gd name="T10" fmla="*/ 225425 w 255"/>
                  <a:gd name="T11" fmla="*/ 315913 h 199"/>
                  <a:gd name="T12" fmla="*/ 315913 w 255"/>
                  <a:gd name="T13" fmla="*/ 269875 h 199"/>
                  <a:gd name="T14" fmla="*/ 404813 w 255"/>
                  <a:gd name="T15" fmla="*/ 180975 h 199"/>
                  <a:gd name="T16" fmla="*/ 404813 w 255"/>
                  <a:gd name="T17" fmla="*/ 90488 h 199"/>
                  <a:gd name="T18" fmla="*/ 315913 w 255"/>
                  <a:gd name="T19" fmla="*/ 90488 h 199"/>
                  <a:gd name="T20" fmla="*/ 269875 w 255"/>
                  <a:gd name="T21" fmla="*/ 0 h 199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255" h="199">
                    <a:moveTo>
                      <a:pt x="170" y="0"/>
                    </a:moveTo>
                    <a:lnTo>
                      <a:pt x="57" y="0"/>
                    </a:lnTo>
                    <a:lnTo>
                      <a:pt x="0" y="57"/>
                    </a:lnTo>
                    <a:lnTo>
                      <a:pt x="28" y="114"/>
                    </a:lnTo>
                    <a:lnTo>
                      <a:pt x="142" y="142"/>
                    </a:lnTo>
                    <a:lnTo>
                      <a:pt x="142" y="199"/>
                    </a:lnTo>
                    <a:lnTo>
                      <a:pt x="199" y="170"/>
                    </a:lnTo>
                    <a:lnTo>
                      <a:pt x="255" y="114"/>
                    </a:lnTo>
                    <a:lnTo>
                      <a:pt x="255" y="57"/>
                    </a:lnTo>
                    <a:lnTo>
                      <a:pt x="199" y="57"/>
                    </a:lnTo>
                    <a:lnTo>
                      <a:pt x="170" y="0"/>
                    </a:lnTo>
                    <a:close/>
                  </a:path>
                </a:pathLst>
              </a:custGeom>
              <a:solidFill>
                <a:srgbClr val="99CC00"/>
              </a:solidFill>
              <a:ln w="38100" algn="ctr">
                <a:solidFill>
                  <a:srgbClr val="008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296" name="Freeform 29">
                <a:extLst>
                  <a:ext uri="{FF2B5EF4-FFF2-40B4-BE49-F238E27FC236}">
                    <a16:creationId xmlns:a16="http://schemas.microsoft.com/office/drawing/2014/main" id="{4D6209DF-1E1D-4FB5-81DB-D602992F74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74925" y="6465888"/>
                <a:ext cx="404813" cy="360362"/>
              </a:xfrm>
              <a:custGeom>
                <a:avLst/>
                <a:gdLst>
                  <a:gd name="T0" fmla="*/ 315913 w 255"/>
                  <a:gd name="T1" fmla="*/ 360362 h 227"/>
                  <a:gd name="T2" fmla="*/ 404813 w 255"/>
                  <a:gd name="T3" fmla="*/ 225425 h 227"/>
                  <a:gd name="T4" fmla="*/ 404813 w 255"/>
                  <a:gd name="T5" fmla="*/ 134937 h 227"/>
                  <a:gd name="T6" fmla="*/ 360363 w 255"/>
                  <a:gd name="T7" fmla="*/ 0 h 227"/>
                  <a:gd name="T8" fmla="*/ 269875 w 255"/>
                  <a:gd name="T9" fmla="*/ 0 h 227"/>
                  <a:gd name="T10" fmla="*/ 225425 w 255"/>
                  <a:gd name="T11" fmla="*/ 44450 h 227"/>
                  <a:gd name="T12" fmla="*/ 90488 w 255"/>
                  <a:gd name="T13" fmla="*/ 0 h 227"/>
                  <a:gd name="T14" fmla="*/ 90488 w 255"/>
                  <a:gd name="T15" fmla="*/ 90487 h 227"/>
                  <a:gd name="T16" fmla="*/ 46038 w 255"/>
                  <a:gd name="T17" fmla="*/ 179387 h 227"/>
                  <a:gd name="T18" fmla="*/ 0 w 255"/>
                  <a:gd name="T19" fmla="*/ 360362 h 227"/>
                  <a:gd name="T20" fmla="*/ 180975 w 255"/>
                  <a:gd name="T21" fmla="*/ 314325 h 227"/>
                  <a:gd name="T22" fmla="*/ 315913 w 255"/>
                  <a:gd name="T23" fmla="*/ 360362 h 227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255" h="227">
                    <a:moveTo>
                      <a:pt x="199" y="227"/>
                    </a:moveTo>
                    <a:lnTo>
                      <a:pt x="255" y="142"/>
                    </a:lnTo>
                    <a:lnTo>
                      <a:pt x="255" y="85"/>
                    </a:lnTo>
                    <a:lnTo>
                      <a:pt x="227" y="0"/>
                    </a:lnTo>
                    <a:lnTo>
                      <a:pt x="170" y="0"/>
                    </a:lnTo>
                    <a:lnTo>
                      <a:pt x="142" y="28"/>
                    </a:lnTo>
                    <a:lnTo>
                      <a:pt x="57" y="0"/>
                    </a:lnTo>
                    <a:lnTo>
                      <a:pt x="57" y="57"/>
                    </a:lnTo>
                    <a:lnTo>
                      <a:pt x="29" y="113"/>
                    </a:lnTo>
                    <a:lnTo>
                      <a:pt x="0" y="227"/>
                    </a:lnTo>
                    <a:lnTo>
                      <a:pt x="114" y="198"/>
                    </a:lnTo>
                    <a:lnTo>
                      <a:pt x="199" y="227"/>
                    </a:lnTo>
                    <a:close/>
                  </a:path>
                </a:pathLst>
              </a:custGeom>
              <a:solidFill>
                <a:srgbClr val="99CC00"/>
              </a:solidFill>
              <a:ln w="38100" algn="ctr">
                <a:solidFill>
                  <a:srgbClr val="008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297" name="Freeform 30">
                <a:extLst>
                  <a:ext uri="{FF2B5EF4-FFF2-40B4-BE49-F238E27FC236}">
                    <a16:creationId xmlns:a16="http://schemas.microsoft.com/office/drawing/2014/main" id="{A6804BDD-FA66-4D44-9924-6D2245115B7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79625" y="6330950"/>
                <a:ext cx="541338" cy="495300"/>
              </a:xfrm>
              <a:custGeom>
                <a:avLst/>
                <a:gdLst>
                  <a:gd name="T0" fmla="*/ 495300 w 341"/>
                  <a:gd name="T1" fmla="*/ 495300 h 312"/>
                  <a:gd name="T2" fmla="*/ 406400 w 341"/>
                  <a:gd name="T3" fmla="*/ 449263 h 312"/>
                  <a:gd name="T4" fmla="*/ 406400 w 341"/>
                  <a:gd name="T5" fmla="*/ 360363 h 312"/>
                  <a:gd name="T6" fmla="*/ 360363 w 341"/>
                  <a:gd name="T7" fmla="*/ 314325 h 312"/>
                  <a:gd name="T8" fmla="*/ 315913 w 341"/>
                  <a:gd name="T9" fmla="*/ 404813 h 312"/>
                  <a:gd name="T10" fmla="*/ 271463 w 341"/>
                  <a:gd name="T11" fmla="*/ 404813 h 312"/>
                  <a:gd name="T12" fmla="*/ 225425 w 341"/>
                  <a:gd name="T13" fmla="*/ 314325 h 312"/>
                  <a:gd name="T14" fmla="*/ 134938 w 341"/>
                  <a:gd name="T15" fmla="*/ 314325 h 312"/>
                  <a:gd name="T16" fmla="*/ 90488 w 341"/>
                  <a:gd name="T17" fmla="*/ 404813 h 312"/>
                  <a:gd name="T18" fmla="*/ 46038 w 341"/>
                  <a:gd name="T19" fmla="*/ 360363 h 312"/>
                  <a:gd name="T20" fmla="*/ 0 w 341"/>
                  <a:gd name="T21" fmla="*/ 134938 h 312"/>
                  <a:gd name="T22" fmla="*/ 46038 w 341"/>
                  <a:gd name="T23" fmla="*/ 44450 h 312"/>
                  <a:gd name="T24" fmla="*/ 90488 w 341"/>
                  <a:gd name="T25" fmla="*/ 90488 h 312"/>
                  <a:gd name="T26" fmla="*/ 134938 w 341"/>
                  <a:gd name="T27" fmla="*/ 0 h 312"/>
                  <a:gd name="T28" fmla="*/ 271463 w 341"/>
                  <a:gd name="T29" fmla="*/ 44450 h 312"/>
                  <a:gd name="T30" fmla="*/ 271463 w 341"/>
                  <a:gd name="T31" fmla="*/ 134938 h 312"/>
                  <a:gd name="T32" fmla="*/ 406400 w 341"/>
                  <a:gd name="T33" fmla="*/ 179388 h 312"/>
                  <a:gd name="T34" fmla="*/ 495300 w 341"/>
                  <a:gd name="T35" fmla="*/ 134938 h 312"/>
                  <a:gd name="T36" fmla="*/ 541338 w 341"/>
                  <a:gd name="T37" fmla="*/ 314325 h 312"/>
                  <a:gd name="T38" fmla="*/ 495300 w 341"/>
                  <a:gd name="T39" fmla="*/ 495300 h 312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0" t="0" r="r" b="b"/>
                <a:pathLst>
                  <a:path w="341" h="312">
                    <a:moveTo>
                      <a:pt x="312" y="312"/>
                    </a:moveTo>
                    <a:lnTo>
                      <a:pt x="256" y="283"/>
                    </a:lnTo>
                    <a:lnTo>
                      <a:pt x="256" y="227"/>
                    </a:lnTo>
                    <a:lnTo>
                      <a:pt x="227" y="198"/>
                    </a:lnTo>
                    <a:lnTo>
                      <a:pt x="199" y="255"/>
                    </a:lnTo>
                    <a:lnTo>
                      <a:pt x="171" y="255"/>
                    </a:lnTo>
                    <a:lnTo>
                      <a:pt x="142" y="198"/>
                    </a:lnTo>
                    <a:lnTo>
                      <a:pt x="85" y="198"/>
                    </a:lnTo>
                    <a:lnTo>
                      <a:pt x="57" y="255"/>
                    </a:lnTo>
                    <a:lnTo>
                      <a:pt x="29" y="227"/>
                    </a:lnTo>
                    <a:lnTo>
                      <a:pt x="0" y="85"/>
                    </a:lnTo>
                    <a:lnTo>
                      <a:pt x="29" y="28"/>
                    </a:lnTo>
                    <a:lnTo>
                      <a:pt x="57" y="57"/>
                    </a:lnTo>
                    <a:lnTo>
                      <a:pt x="85" y="0"/>
                    </a:lnTo>
                    <a:lnTo>
                      <a:pt x="171" y="28"/>
                    </a:lnTo>
                    <a:lnTo>
                      <a:pt x="171" y="85"/>
                    </a:lnTo>
                    <a:lnTo>
                      <a:pt x="256" y="113"/>
                    </a:lnTo>
                    <a:lnTo>
                      <a:pt x="312" y="85"/>
                    </a:lnTo>
                    <a:lnTo>
                      <a:pt x="341" y="198"/>
                    </a:lnTo>
                    <a:lnTo>
                      <a:pt x="312" y="312"/>
                    </a:lnTo>
                    <a:close/>
                  </a:path>
                </a:pathLst>
              </a:custGeom>
              <a:solidFill>
                <a:srgbClr val="99CC00"/>
              </a:solidFill>
              <a:ln w="38100" algn="ctr">
                <a:solidFill>
                  <a:srgbClr val="008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298" name="Freeform 31">
                <a:extLst>
                  <a:ext uri="{FF2B5EF4-FFF2-40B4-BE49-F238E27FC236}">
                    <a16:creationId xmlns:a16="http://schemas.microsoft.com/office/drawing/2014/main" id="{5589A0AD-6544-484C-BCB5-D17E7E75887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35175" y="6645275"/>
                <a:ext cx="450850" cy="585788"/>
              </a:xfrm>
              <a:custGeom>
                <a:avLst/>
                <a:gdLst>
                  <a:gd name="T0" fmla="*/ 450850 w 284"/>
                  <a:gd name="T1" fmla="*/ 134938 h 369"/>
                  <a:gd name="T2" fmla="*/ 450850 w 284"/>
                  <a:gd name="T3" fmla="*/ 46038 h 369"/>
                  <a:gd name="T4" fmla="*/ 404813 w 284"/>
                  <a:gd name="T5" fmla="*/ 0 h 369"/>
                  <a:gd name="T6" fmla="*/ 360363 w 284"/>
                  <a:gd name="T7" fmla="*/ 90488 h 369"/>
                  <a:gd name="T8" fmla="*/ 315913 w 284"/>
                  <a:gd name="T9" fmla="*/ 90488 h 369"/>
                  <a:gd name="T10" fmla="*/ 269875 w 284"/>
                  <a:gd name="T11" fmla="*/ 0 h 369"/>
                  <a:gd name="T12" fmla="*/ 179388 w 284"/>
                  <a:gd name="T13" fmla="*/ 0 h 369"/>
                  <a:gd name="T14" fmla="*/ 134938 w 284"/>
                  <a:gd name="T15" fmla="*/ 90488 h 369"/>
                  <a:gd name="T16" fmla="*/ 90488 w 284"/>
                  <a:gd name="T17" fmla="*/ 46038 h 369"/>
                  <a:gd name="T18" fmla="*/ 0 w 284"/>
                  <a:gd name="T19" fmla="*/ 0 h 369"/>
                  <a:gd name="T20" fmla="*/ 0 w 284"/>
                  <a:gd name="T21" fmla="*/ 90488 h 369"/>
                  <a:gd name="T22" fmla="*/ 90488 w 284"/>
                  <a:gd name="T23" fmla="*/ 134938 h 369"/>
                  <a:gd name="T24" fmla="*/ 134938 w 284"/>
                  <a:gd name="T25" fmla="*/ 180975 h 369"/>
                  <a:gd name="T26" fmla="*/ 44450 w 284"/>
                  <a:gd name="T27" fmla="*/ 360363 h 369"/>
                  <a:gd name="T28" fmla="*/ 44450 w 284"/>
                  <a:gd name="T29" fmla="*/ 541338 h 369"/>
                  <a:gd name="T30" fmla="*/ 179388 w 284"/>
                  <a:gd name="T31" fmla="*/ 585788 h 369"/>
                  <a:gd name="T32" fmla="*/ 179388 w 284"/>
                  <a:gd name="T33" fmla="*/ 450850 h 369"/>
                  <a:gd name="T34" fmla="*/ 450850 w 284"/>
                  <a:gd name="T35" fmla="*/ 134938 h 369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284" h="369">
                    <a:moveTo>
                      <a:pt x="284" y="85"/>
                    </a:moveTo>
                    <a:lnTo>
                      <a:pt x="284" y="29"/>
                    </a:lnTo>
                    <a:lnTo>
                      <a:pt x="255" y="0"/>
                    </a:lnTo>
                    <a:lnTo>
                      <a:pt x="227" y="57"/>
                    </a:lnTo>
                    <a:lnTo>
                      <a:pt x="199" y="57"/>
                    </a:lnTo>
                    <a:lnTo>
                      <a:pt x="170" y="0"/>
                    </a:lnTo>
                    <a:lnTo>
                      <a:pt x="113" y="0"/>
                    </a:lnTo>
                    <a:lnTo>
                      <a:pt x="85" y="57"/>
                    </a:lnTo>
                    <a:lnTo>
                      <a:pt x="57" y="29"/>
                    </a:lnTo>
                    <a:lnTo>
                      <a:pt x="0" y="0"/>
                    </a:lnTo>
                    <a:lnTo>
                      <a:pt x="0" y="57"/>
                    </a:lnTo>
                    <a:lnTo>
                      <a:pt x="57" y="85"/>
                    </a:lnTo>
                    <a:lnTo>
                      <a:pt x="85" y="114"/>
                    </a:lnTo>
                    <a:lnTo>
                      <a:pt x="28" y="227"/>
                    </a:lnTo>
                    <a:lnTo>
                      <a:pt x="28" y="341"/>
                    </a:lnTo>
                    <a:lnTo>
                      <a:pt x="113" y="369"/>
                    </a:lnTo>
                    <a:lnTo>
                      <a:pt x="113" y="284"/>
                    </a:lnTo>
                    <a:lnTo>
                      <a:pt x="284" y="85"/>
                    </a:lnTo>
                    <a:close/>
                  </a:path>
                </a:pathLst>
              </a:custGeom>
              <a:solidFill>
                <a:srgbClr val="99CC00"/>
              </a:solidFill>
              <a:ln w="38100" algn="ctr">
                <a:solidFill>
                  <a:srgbClr val="008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299" name="Freeform 32">
                <a:extLst>
                  <a:ext uri="{FF2B5EF4-FFF2-40B4-BE49-F238E27FC236}">
                    <a16:creationId xmlns:a16="http://schemas.microsoft.com/office/drawing/2014/main" id="{9B5D2C82-708C-47BD-961E-4EE417B5A8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60488" y="6645275"/>
                <a:ext cx="449262" cy="1035050"/>
              </a:xfrm>
              <a:custGeom>
                <a:avLst/>
                <a:gdLst>
                  <a:gd name="T0" fmla="*/ 225425 w 283"/>
                  <a:gd name="T1" fmla="*/ 1035050 h 652"/>
                  <a:gd name="T2" fmla="*/ 269875 w 283"/>
                  <a:gd name="T3" fmla="*/ 946150 h 652"/>
                  <a:gd name="T4" fmla="*/ 360362 w 283"/>
                  <a:gd name="T5" fmla="*/ 946150 h 652"/>
                  <a:gd name="T6" fmla="*/ 449262 w 283"/>
                  <a:gd name="T7" fmla="*/ 855663 h 652"/>
                  <a:gd name="T8" fmla="*/ 360362 w 283"/>
                  <a:gd name="T9" fmla="*/ 765175 h 652"/>
                  <a:gd name="T10" fmla="*/ 314325 w 283"/>
                  <a:gd name="T11" fmla="*/ 541338 h 652"/>
                  <a:gd name="T12" fmla="*/ 225425 w 283"/>
                  <a:gd name="T13" fmla="*/ 450850 h 652"/>
                  <a:gd name="T14" fmla="*/ 314325 w 283"/>
                  <a:gd name="T15" fmla="*/ 450850 h 652"/>
                  <a:gd name="T16" fmla="*/ 360362 w 283"/>
                  <a:gd name="T17" fmla="*/ 315913 h 652"/>
                  <a:gd name="T18" fmla="*/ 314325 w 283"/>
                  <a:gd name="T19" fmla="*/ 225425 h 652"/>
                  <a:gd name="T20" fmla="*/ 449262 w 283"/>
                  <a:gd name="T21" fmla="*/ 134938 h 652"/>
                  <a:gd name="T22" fmla="*/ 404812 w 283"/>
                  <a:gd name="T23" fmla="*/ 90488 h 652"/>
                  <a:gd name="T24" fmla="*/ 269875 w 283"/>
                  <a:gd name="T25" fmla="*/ 90488 h 652"/>
                  <a:gd name="T26" fmla="*/ 314325 w 283"/>
                  <a:gd name="T27" fmla="*/ 46038 h 652"/>
                  <a:gd name="T28" fmla="*/ 134937 w 283"/>
                  <a:gd name="T29" fmla="*/ 0 h 652"/>
                  <a:gd name="T30" fmla="*/ 90487 w 283"/>
                  <a:gd name="T31" fmla="*/ 360363 h 652"/>
                  <a:gd name="T32" fmla="*/ 90487 w 283"/>
                  <a:gd name="T33" fmla="*/ 541338 h 652"/>
                  <a:gd name="T34" fmla="*/ 0 w 283"/>
                  <a:gd name="T35" fmla="*/ 720725 h 652"/>
                  <a:gd name="T36" fmla="*/ 90487 w 283"/>
                  <a:gd name="T37" fmla="*/ 946150 h 652"/>
                  <a:gd name="T38" fmla="*/ 134937 w 283"/>
                  <a:gd name="T39" fmla="*/ 946150 h 652"/>
                  <a:gd name="T40" fmla="*/ 225425 w 283"/>
                  <a:gd name="T41" fmla="*/ 1035050 h 652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0" t="0" r="r" b="b"/>
                <a:pathLst>
                  <a:path w="283" h="652">
                    <a:moveTo>
                      <a:pt x="142" y="652"/>
                    </a:moveTo>
                    <a:lnTo>
                      <a:pt x="170" y="596"/>
                    </a:lnTo>
                    <a:lnTo>
                      <a:pt x="227" y="596"/>
                    </a:lnTo>
                    <a:lnTo>
                      <a:pt x="283" y="539"/>
                    </a:lnTo>
                    <a:lnTo>
                      <a:pt x="227" y="482"/>
                    </a:lnTo>
                    <a:lnTo>
                      <a:pt x="198" y="341"/>
                    </a:lnTo>
                    <a:lnTo>
                      <a:pt x="142" y="284"/>
                    </a:lnTo>
                    <a:lnTo>
                      <a:pt x="198" y="284"/>
                    </a:lnTo>
                    <a:lnTo>
                      <a:pt x="227" y="199"/>
                    </a:lnTo>
                    <a:lnTo>
                      <a:pt x="198" y="142"/>
                    </a:lnTo>
                    <a:lnTo>
                      <a:pt x="283" y="85"/>
                    </a:lnTo>
                    <a:lnTo>
                      <a:pt x="255" y="57"/>
                    </a:lnTo>
                    <a:lnTo>
                      <a:pt x="170" y="57"/>
                    </a:lnTo>
                    <a:lnTo>
                      <a:pt x="198" y="29"/>
                    </a:lnTo>
                    <a:lnTo>
                      <a:pt x="85" y="0"/>
                    </a:lnTo>
                    <a:lnTo>
                      <a:pt x="57" y="227"/>
                    </a:lnTo>
                    <a:lnTo>
                      <a:pt x="57" y="341"/>
                    </a:lnTo>
                    <a:lnTo>
                      <a:pt x="0" y="454"/>
                    </a:lnTo>
                    <a:lnTo>
                      <a:pt x="57" y="596"/>
                    </a:lnTo>
                    <a:lnTo>
                      <a:pt x="85" y="596"/>
                    </a:lnTo>
                    <a:lnTo>
                      <a:pt x="142" y="652"/>
                    </a:lnTo>
                    <a:close/>
                  </a:path>
                </a:pathLst>
              </a:custGeom>
              <a:solidFill>
                <a:srgbClr val="99CC00"/>
              </a:solidFill>
              <a:ln w="38100" algn="ctr">
                <a:solidFill>
                  <a:srgbClr val="008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300" name="Freeform 33">
                <a:extLst>
                  <a:ext uri="{FF2B5EF4-FFF2-40B4-BE49-F238E27FC236}">
                    <a16:creationId xmlns:a16="http://schemas.microsoft.com/office/drawing/2014/main" id="{4A254086-4C4C-4623-8720-11BE67867E7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85913" y="6645275"/>
                <a:ext cx="584200" cy="765175"/>
              </a:xfrm>
              <a:custGeom>
                <a:avLst/>
                <a:gdLst>
                  <a:gd name="T0" fmla="*/ 449263 w 368"/>
                  <a:gd name="T1" fmla="*/ 0 h 482"/>
                  <a:gd name="T2" fmla="*/ 358775 w 368"/>
                  <a:gd name="T3" fmla="*/ 46038 h 482"/>
                  <a:gd name="T4" fmla="*/ 404813 w 368"/>
                  <a:gd name="T5" fmla="*/ 134938 h 482"/>
                  <a:gd name="T6" fmla="*/ 314325 w 368"/>
                  <a:gd name="T7" fmla="*/ 180975 h 482"/>
                  <a:gd name="T8" fmla="*/ 223838 w 368"/>
                  <a:gd name="T9" fmla="*/ 134938 h 482"/>
                  <a:gd name="T10" fmla="*/ 88900 w 368"/>
                  <a:gd name="T11" fmla="*/ 225425 h 482"/>
                  <a:gd name="T12" fmla="*/ 134938 w 368"/>
                  <a:gd name="T13" fmla="*/ 315913 h 482"/>
                  <a:gd name="T14" fmla="*/ 88900 w 368"/>
                  <a:gd name="T15" fmla="*/ 450850 h 482"/>
                  <a:gd name="T16" fmla="*/ 0 w 368"/>
                  <a:gd name="T17" fmla="*/ 450850 h 482"/>
                  <a:gd name="T18" fmla="*/ 88900 w 368"/>
                  <a:gd name="T19" fmla="*/ 541338 h 482"/>
                  <a:gd name="T20" fmla="*/ 134938 w 368"/>
                  <a:gd name="T21" fmla="*/ 765175 h 482"/>
                  <a:gd name="T22" fmla="*/ 179388 w 368"/>
                  <a:gd name="T23" fmla="*/ 720725 h 482"/>
                  <a:gd name="T24" fmla="*/ 223838 w 368"/>
                  <a:gd name="T25" fmla="*/ 765175 h 482"/>
                  <a:gd name="T26" fmla="*/ 269875 w 368"/>
                  <a:gd name="T27" fmla="*/ 720725 h 482"/>
                  <a:gd name="T28" fmla="*/ 269875 w 368"/>
                  <a:gd name="T29" fmla="*/ 630238 h 482"/>
                  <a:gd name="T30" fmla="*/ 493713 w 368"/>
                  <a:gd name="T31" fmla="*/ 541338 h 482"/>
                  <a:gd name="T32" fmla="*/ 493713 w 368"/>
                  <a:gd name="T33" fmla="*/ 360363 h 482"/>
                  <a:gd name="T34" fmla="*/ 584200 w 368"/>
                  <a:gd name="T35" fmla="*/ 180975 h 482"/>
                  <a:gd name="T36" fmla="*/ 539750 w 368"/>
                  <a:gd name="T37" fmla="*/ 134938 h 482"/>
                  <a:gd name="T38" fmla="*/ 449263 w 368"/>
                  <a:gd name="T39" fmla="*/ 90488 h 482"/>
                  <a:gd name="T40" fmla="*/ 449263 w 368"/>
                  <a:gd name="T41" fmla="*/ 0 h 482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0" t="0" r="r" b="b"/>
                <a:pathLst>
                  <a:path w="368" h="482">
                    <a:moveTo>
                      <a:pt x="283" y="0"/>
                    </a:moveTo>
                    <a:lnTo>
                      <a:pt x="226" y="29"/>
                    </a:lnTo>
                    <a:lnTo>
                      <a:pt x="255" y="85"/>
                    </a:lnTo>
                    <a:lnTo>
                      <a:pt x="198" y="114"/>
                    </a:lnTo>
                    <a:lnTo>
                      <a:pt x="141" y="85"/>
                    </a:lnTo>
                    <a:lnTo>
                      <a:pt x="56" y="142"/>
                    </a:lnTo>
                    <a:lnTo>
                      <a:pt x="85" y="199"/>
                    </a:lnTo>
                    <a:lnTo>
                      <a:pt x="56" y="284"/>
                    </a:lnTo>
                    <a:lnTo>
                      <a:pt x="0" y="284"/>
                    </a:lnTo>
                    <a:lnTo>
                      <a:pt x="56" y="341"/>
                    </a:lnTo>
                    <a:lnTo>
                      <a:pt x="85" y="482"/>
                    </a:lnTo>
                    <a:lnTo>
                      <a:pt x="113" y="454"/>
                    </a:lnTo>
                    <a:lnTo>
                      <a:pt x="141" y="482"/>
                    </a:lnTo>
                    <a:lnTo>
                      <a:pt x="170" y="454"/>
                    </a:lnTo>
                    <a:lnTo>
                      <a:pt x="170" y="397"/>
                    </a:lnTo>
                    <a:lnTo>
                      <a:pt x="311" y="341"/>
                    </a:lnTo>
                    <a:lnTo>
                      <a:pt x="311" y="227"/>
                    </a:lnTo>
                    <a:lnTo>
                      <a:pt x="368" y="114"/>
                    </a:lnTo>
                    <a:lnTo>
                      <a:pt x="340" y="85"/>
                    </a:lnTo>
                    <a:lnTo>
                      <a:pt x="283" y="57"/>
                    </a:lnTo>
                    <a:lnTo>
                      <a:pt x="283" y="0"/>
                    </a:lnTo>
                    <a:close/>
                  </a:path>
                </a:pathLst>
              </a:custGeom>
              <a:solidFill>
                <a:srgbClr val="99CC00"/>
              </a:solidFill>
              <a:ln w="38100" algn="ctr">
                <a:solidFill>
                  <a:srgbClr val="008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301" name="Freeform 34">
                <a:extLst>
                  <a:ext uri="{FF2B5EF4-FFF2-40B4-BE49-F238E27FC236}">
                    <a16:creationId xmlns:a16="http://schemas.microsoft.com/office/drawing/2014/main" id="{DC9B8BF3-7260-49BC-9F59-BF3926656AF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95425" y="6286500"/>
                <a:ext cx="630238" cy="539750"/>
              </a:xfrm>
              <a:custGeom>
                <a:avLst/>
                <a:gdLst>
                  <a:gd name="T0" fmla="*/ 630238 w 397"/>
                  <a:gd name="T1" fmla="*/ 88900 h 340"/>
                  <a:gd name="T2" fmla="*/ 539750 w 397"/>
                  <a:gd name="T3" fmla="*/ 0 h 340"/>
                  <a:gd name="T4" fmla="*/ 314325 w 397"/>
                  <a:gd name="T5" fmla="*/ 223838 h 340"/>
                  <a:gd name="T6" fmla="*/ 0 w 397"/>
                  <a:gd name="T7" fmla="*/ 314325 h 340"/>
                  <a:gd name="T8" fmla="*/ 0 w 397"/>
                  <a:gd name="T9" fmla="*/ 358775 h 340"/>
                  <a:gd name="T10" fmla="*/ 179388 w 397"/>
                  <a:gd name="T11" fmla="*/ 404813 h 340"/>
                  <a:gd name="T12" fmla="*/ 134938 w 397"/>
                  <a:gd name="T13" fmla="*/ 449263 h 340"/>
                  <a:gd name="T14" fmla="*/ 269875 w 397"/>
                  <a:gd name="T15" fmla="*/ 449263 h 340"/>
                  <a:gd name="T16" fmla="*/ 314325 w 397"/>
                  <a:gd name="T17" fmla="*/ 493713 h 340"/>
                  <a:gd name="T18" fmla="*/ 404813 w 397"/>
                  <a:gd name="T19" fmla="*/ 539750 h 340"/>
                  <a:gd name="T20" fmla="*/ 495300 w 397"/>
                  <a:gd name="T21" fmla="*/ 493713 h 340"/>
                  <a:gd name="T22" fmla="*/ 449263 w 397"/>
                  <a:gd name="T23" fmla="*/ 404813 h 340"/>
                  <a:gd name="T24" fmla="*/ 539750 w 397"/>
                  <a:gd name="T25" fmla="*/ 358775 h 340"/>
                  <a:gd name="T26" fmla="*/ 630238 w 397"/>
                  <a:gd name="T27" fmla="*/ 404813 h 340"/>
                  <a:gd name="T28" fmla="*/ 584200 w 397"/>
                  <a:gd name="T29" fmla="*/ 179388 h 340"/>
                  <a:gd name="T30" fmla="*/ 630238 w 397"/>
                  <a:gd name="T31" fmla="*/ 88900 h 340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0" t="0" r="r" b="b"/>
                <a:pathLst>
                  <a:path w="397" h="340">
                    <a:moveTo>
                      <a:pt x="397" y="56"/>
                    </a:moveTo>
                    <a:lnTo>
                      <a:pt x="340" y="0"/>
                    </a:lnTo>
                    <a:lnTo>
                      <a:pt x="198" y="141"/>
                    </a:lnTo>
                    <a:lnTo>
                      <a:pt x="0" y="198"/>
                    </a:lnTo>
                    <a:lnTo>
                      <a:pt x="0" y="226"/>
                    </a:lnTo>
                    <a:lnTo>
                      <a:pt x="113" y="255"/>
                    </a:lnTo>
                    <a:lnTo>
                      <a:pt x="85" y="283"/>
                    </a:lnTo>
                    <a:lnTo>
                      <a:pt x="170" y="283"/>
                    </a:lnTo>
                    <a:lnTo>
                      <a:pt x="198" y="311"/>
                    </a:lnTo>
                    <a:lnTo>
                      <a:pt x="255" y="340"/>
                    </a:lnTo>
                    <a:lnTo>
                      <a:pt x="312" y="311"/>
                    </a:lnTo>
                    <a:lnTo>
                      <a:pt x="283" y="255"/>
                    </a:lnTo>
                    <a:lnTo>
                      <a:pt x="340" y="226"/>
                    </a:lnTo>
                    <a:lnTo>
                      <a:pt x="397" y="255"/>
                    </a:lnTo>
                    <a:lnTo>
                      <a:pt x="368" y="113"/>
                    </a:lnTo>
                    <a:lnTo>
                      <a:pt x="397" y="56"/>
                    </a:lnTo>
                    <a:close/>
                  </a:path>
                </a:pathLst>
              </a:custGeom>
              <a:solidFill>
                <a:srgbClr val="99CC00"/>
              </a:solidFill>
              <a:ln w="38100" algn="ctr">
                <a:solidFill>
                  <a:srgbClr val="008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302" name="Freeform 35">
                <a:extLst>
                  <a:ext uri="{FF2B5EF4-FFF2-40B4-BE49-F238E27FC236}">
                    <a16:creationId xmlns:a16="http://schemas.microsoft.com/office/drawing/2014/main" id="{CF23CA5B-B196-4DD9-B472-5669B7B8D13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14563" y="6061075"/>
                <a:ext cx="180975" cy="314325"/>
              </a:xfrm>
              <a:custGeom>
                <a:avLst/>
                <a:gdLst>
                  <a:gd name="T0" fmla="*/ 0 w 114"/>
                  <a:gd name="T1" fmla="*/ 269875 h 198"/>
                  <a:gd name="T2" fmla="*/ 136525 w 114"/>
                  <a:gd name="T3" fmla="*/ 314325 h 198"/>
                  <a:gd name="T4" fmla="*/ 180975 w 114"/>
                  <a:gd name="T5" fmla="*/ 269875 h 198"/>
                  <a:gd name="T6" fmla="*/ 90488 w 114"/>
                  <a:gd name="T7" fmla="*/ 0 h 198"/>
                  <a:gd name="T8" fmla="*/ 46038 w 114"/>
                  <a:gd name="T9" fmla="*/ 44450 h 198"/>
                  <a:gd name="T10" fmla="*/ 0 w 114"/>
                  <a:gd name="T11" fmla="*/ 269875 h 198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14" h="198">
                    <a:moveTo>
                      <a:pt x="0" y="170"/>
                    </a:moveTo>
                    <a:lnTo>
                      <a:pt x="86" y="198"/>
                    </a:lnTo>
                    <a:lnTo>
                      <a:pt x="114" y="170"/>
                    </a:lnTo>
                    <a:lnTo>
                      <a:pt x="57" y="0"/>
                    </a:lnTo>
                    <a:lnTo>
                      <a:pt x="29" y="28"/>
                    </a:lnTo>
                    <a:lnTo>
                      <a:pt x="0" y="170"/>
                    </a:lnTo>
                    <a:close/>
                  </a:path>
                </a:pathLst>
              </a:custGeom>
              <a:solidFill>
                <a:srgbClr val="99CC00"/>
              </a:solidFill>
              <a:ln w="38100" algn="ctr">
                <a:solidFill>
                  <a:srgbClr val="008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303" name="Freeform 36">
                <a:extLst>
                  <a:ext uri="{FF2B5EF4-FFF2-40B4-BE49-F238E27FC236}">
                    <a16:creationId xmlns:a16="http://schemas.microsoft.com/office/drawing/2014/main" id="{2BFE8B0A-AEC9-43E1-84FE-C21AC8C8321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30700" y="5700713"/>
                <a:ext cx="225425" cy="404812"/>
              </a:xfrm>
              <a:custGeom>
                <a:avLst/>
                <a:gdLst>
                  <a:gd name="T0" fmla="*/ 134938 w 142"/>
                  <a:gd name="T1" fmla="*/ 0 h 255"/>
                  <a:gd name="T2" fmla="*/ 90488 w 142"/>
                  <a:gd name="T3" fmla="*/ 134937 h 255"/>
                  <a:gd name="T4" fmla="*/ 0 w 142"/>
                  <a:gd name="T5" fmla="*/ 179387 h 255"/>
                  <a:gd name="T6" fmla="*/ 90488 w 142"/>
                  <a:gd name="T7" fmla="*/ 269875 h 255"/>
                  <a:gd name="T8" fmla="*/ 44450 w 142"/>
                  <a:gd name="T9" fmla="*/ 360362 h 255"/>
                  <a:gd name="T10" fmla="*/ 44450 w 142"/>
                  <a:gd name="T11" fmla="*/ 404812 h 255"/>
                  <a:gd name="T12" fmla="*/ 134938 w 142"/>
                  <a:gd name="T13" fmla="*/ 360362 h 255"/>
                  <a:gd name="T14" fmla="*/ 225425 w 142"/>
                  <a:gd name="T15" fmla="*/ 314325 h 255"/>
                  <a:gd name="T16" fmla="*/ 179388 w 142"/>
                  <a:gd name="T17" fmla="*/ 179387 h 255"/>
                  <a:gd name="T18" fmla="*/ 225425 w 142"/>
                  <a:gd name="T19" fmla="*/ 90487 h 255"/>
                  <a:gd name="T20" fmla="*/ 225425 w 142"/>
                  <a:gd name="T21" fmla="*/ 0 h 255"/>
                  <a:gd name="T22" fmla="*/ 134938 w 142"/>
                  <a:gd name="T23" fmla="*/ 0 h 255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142" h="255">
                    <a:moveTo>
                      <a:pt x="85" y="0"/>
                    </a:moveTo>
                    <a:lnTo>
                      <a:pt x="57" y="85"/>
                    </a:lnTo>
                    <a:lnTo>
                      <a:pt x="0" y="113"/>
                    </a:lnTo>
                    <a:lnTo>
                      <a:pt x="57" y="170"/>
                    </a:lnTo>
                    <a:lnTo>
                      <a:pt x="28" y="227"/>
                    </a:lnTo>
                    <a:lnTo>
                      <a:pt x="28" y="255"/>
                    </a:lnTo>
                    <a:lnTo>
                      <a:pt x="85" y="227"/>
                    </a:lnTo>
                    <a:lnTo>
                      <a:pt x="142" y="198"/>
                    </a:lnTo>
                    <a:lnTo>
                      <a:pt x="113" y="113"/>
                    </a:lnTo>
                    <a:lnTo>
                      <a:pt x="142" y="57"/>
                    </a:lnTo>
                    <a:lnTo>
                      <a:pt x="142" y="0"/>
                    </a:lnTo>
                    <a:lnTo>
                      <a:pt x="85" y="0"/>
                    </a:lnTo>
                    <a:close/>
                  </a:path>
                </a:pathLst>
              </a:custGeom>
              <a:solidFill>
                <a:srgbClr val="99CC00"/>
              </a:solidFill>
              <a:ln w="38100" algn="ctr">
                <a:solidFill>
                  <a:srgbClr val="008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304" name="Freeform 37">
                <a:extLst>
                  <a:ext uri="{FF2B5EF4-FFF2-40B4-BE49-F238E27FC236}">
                    <a16:creationId xmlns:a16="http://schemas.microsoft.com/office/drawing/2014/main" id="{AFFA24AE-4ACB-4B14-94F4-9FD6FF1D4BB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40213" y="5610225"/>
                <a:ext cx="225425" cy="269875"/>
              </a:xfrm>
              <a:custGeom>
                <a:avLst/>
                <a:gdLst>
                  <a:gd name="T0" fmla="*/ 225425 w 142"/>
                  <a:gd name="T1" fmla="*/ 90488 h 170"/>
                  <a:gd name="T2" fmla="*/ 180975 w 142"/>
                  <a:gd name="T3" fmla="*/ 0 h 170"/>
                  <a:gd name="T4" fmla="*/ 0 w 142"/>
                  <a:gd name="T5" fmla="*/ 134938 h 170"/>
                  <a:gd name="T6" fmla="*/ 46038 w 142"/>
                  <a:gd name="T7" fmla="*/ 269875 h 170"/>
                  <a:gd name="T8" fmla="*/ 90488 w 142"/>
                  <a:gd name="T9" fmla="*/ 269875 h 170"/>
                  <a:gd name="T10" fmla="*/ 180975 w 142"/>
                  <a:gd name="T11" fmla="*/ 225425 h 170"/>
                  <a:gd name="T12" fmla="*/ 225425 w 142"/>
                  <a:gd name="T13" fmla="*/ 90488 h 17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42" h="170">
                    <a:moveTo>
                      <a:pt x="142" y="57"/>
                    </a:moveTo>
                    <a:lnTo>
                      <a:pt x="114" y="0"/>
                    </a:lnTo>
                    <a:lnTo>
                      <a:pt x="0" y="85"/>
                    </a:lnTo>
                    <a:lnTo>
                      <a:pt x="29" y="170"/>
                    </a:lnTo>
                    <a:lnTo>
                      <a:pt x="57" y="170"/>
                    </a:lnTo>
                    <a:lnTo>
                      <a:pt x="114" y="142"/>
                    </a:lnTo>
                    <a:lnTo>
                      <a:pt x="142" y="57"/>
                    </a:lnTo>
                    <a:close/>
                  </a:path>
                </a:pathLst>
              </a:custGeom>
              <a:solidFill>
                <a:srgbClr val="99CC00"/>
              </a:solidFill>
              <a:ln w="38100" algn="ctr">
                <a:solidFill>
                  <a:srgbClr val="008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305" name="Freeform 38">
                <a:extLst>
                  <a:ext uri="{FF2B5EF4-FFF2-40B4-BE49-F238E27FC236}">
                    <a16:creationId xmlns:a16="http://schemas.microsoft.com/office/drawing/2014/main" id="{875E3DBA-A3E9-4E79-9543-9A49E43278C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56125" y="6061075"/>
                <a:ext cx="358775" cy="495300"/>
              </a:xfrm>
              <a:custGeom>
                <a:avLst/>
                <a:gdLst>
                  <a:gd name="T0" fmla="*/ 179388 w 226"/>
                  <a:gd name="T1" fmla="*/ 0 h 312"/>
                  <a:gd name="T2" fmla="*/ 44450 w 226"/>
                  <a:gd name="T3" fmla="*/ 88900 h 312"/>
                  <a:gd name="T4" fmla="*/ 0 w 226"/>
                  <a:gd name="T5" fmla="*/ 314325 h 312"/>
                  <a:gd name="T6" fmla="*/ 0 w 226"/>
                  <a:gd name="T7" fmla="*/ 404813 h 312"/>
                  <a:gd name="T8" fmla="*/ 88900 w 226"/>
                  <a:gd name="T9" fmla="*/ 495300 h 312"/>
                  <a:gd name="T10" fmla="*/ 358775 w 226"/>
                  <a:gd name="T11" fmla="*/ 134938 h 312"/>
                  <a:gd name="T12" fmla="*/ 269875 w 226"/>
                  <a:gd name="T13" fmla="*/ 44450 h 312"/>
                  <a:gd name="T14" fmla="*/ 179388 w 226"/>
                  <a:gd name="T15" fmla="*/ 0 h 312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226" h="312">
                    <a:moveTo>
                      <a:pt x="113" y="0"/>
                    </a:moveTo>
                    <a:lnTo>
                      <a:pt x="28" y="56"/>
                    </a:lnTo>
                    <a:lnTo>
                      <a:pt x="0" y="198"/>
                    </a:lnTo>
                    <a:lnTo>
                      <a:pt x="0" y="255"/>
                    </a:lnTo>
                    <a:lnTo>
                      <a:pt x="56" y="312"/>
                    </a:lnTo>
                    <a:lnTo>
                      <a:pt x="226" y="85"/>
                    </a:lnTo>
                    <a:lnTo>
                      <a:pt x="170" y="28"/>
                    </a:lnTo>
                    <a:lnTo>
                      <a:pt x="113" y="0"/>
                    </a:lnTo>
                    <a:close/>
                  </a:path>
                </a:pathLst>
              </a:custGeom>
              <a:solidFill>
                <a:srgbClr val="99CC00"/>
              </a:solidFill>
              <a:ln w="38100" algn="ctr">
                <a:solidFill>
                  <a:srgbClr val="008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306" name="Freeform 39">
                <a:extLst>
                  <a:ext uri="{FF2B5EF4-FFF2-40B4-BE49-F238E27FC236}">
                    <a16:creationId xmlns:a16="http://schemas.microsoft.com/office/drawing/2014/main" id="{0BF2B474-4EB1-4DBA-942A-2DBBD0216B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00575" y="6149975"/>
                <a:ext cx="539750" cy="676275"/>
              </a:xfrm>
              <a:custGeom>
                <a:avLst/>
                <a:gdLst>
                  <a:gd name="T0" fmla="*/ 314325 w 340"/>
                  <a:gd name="T1" fmla="*/ 46038 h 426"/>
                  <a:gd name="T2" fmla="*/ 44450 w 340"/>
                  <a:gd name="T3" fmla="*/ 406400 h 426"/>
                  <a:gd name="T4" fmla="*/ 90488 w 340"/>
                  <a:gd name="T5" fmla="*/ 450850 h 426"/>
                  <a:gd name="T6" fmla="*/ 0 w 340"/>
                  <a:gd name="T7" fmla="*/ 630238 h 426"/>
                  <a:gd name="T8" fmla="*/ 134938 w 340"/>
                  <a:gd name="T9" fmla="*/ 676275 h 426"/>
                  <a:gd name="T10" fmla="*/ 179388 w 340"/>
                  <a:gd name="T11" fmla="*/ 585788 h 426"/>
                  <a:gd name="T12" fmla="*/ 314325 w 340"/>
                  <a:gd name="T13" fmla="*/ 495300 h 426"/>
                  <a:gd name="T14" fmla="*/ 360363 w 340"/>
                  <a:gd name="T15" fmla="*/ 541338 h 426"/>
                  <a:gd name="T16" fmla="*/ 360363 w 340"/>
                  <a:gd name="T17" fmla="*/ 360363 h 426"/>
                  <a:gd name="T18" fmla="*/ 450850 w 340"/>
                  <a:gd name="T19" fmla="*/ 315913 h 426"/>
                  <a:gd name="T20" fmla="*/ 539750 w 340"/>
                  <a:gd name="T21" fmla="*/ 136525 h 426"/>
                  <a:gd name="T22" fmla="*/ 495300 w 340"/>
                  <a:gd name="T23" fmla="*/ 0 h 426"/>
                  <a:gd name="T24" fmla="*/ 404813 w 340"/>
                  <a:gd name="T25" fmla="*/ 46038 h 426"/>
                  <a:gd name="T26" fmla="*/ 314325 w 340"/>
                  <a:gd name="T27" fmla="*/ 46038 h 42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0" t="0" r="r" b="b"/>
                <a:pathLst>
                  <a:path w="340" h="426">
                    <a:moveTo>
                      <a:pt x="198" y="29"/>
                    </a:moveTo>
                    <a:lnTo>
                      <a:pt x="28" y="256"/>
                    </a:lnTo>
                    <a:lnTo>
                      <a:pt x="57" y="284"/>
                    </a:lnTo>
                    <a:lnTo>
                      <a:pt x="0" y="397"/>
                    </a:lnTo>
                    <a:lnTo>
                      <a:pt x="85" y="426"/>
                    </a:lnTo>
                    <a:lnTo>
                      <a:pt x="113" y="369"/>
                    </a:lnTo>
                    <a:lnTo>
                      <a:pt x="198" y="312"/>
                    </a:lnTo>
                    <a:lnTo>
                      <a:pt x="227" y="341"/>
                    </a:lnTo>
                    <a:lnTo>
                      <a:pt x="227" y="227"/>
                    </a:lnTo>
                    <a:lnTo>
                      <a:pt x="284" y="199"/>
                    </a:lnTo>
                    <a:lnTo>
                      <a:pt x="340" y="86"/>
                    </a:lnTo>
                    <a:lnTo>
                      <a:pt x="312" y="0"/>
                    </a:lnTo>
                    <a:lnTo>
                      <a:pt x="255" y="29"/>
                    </a:lnTo>
                    <a:lnTo>
                      <a:pt x="198" y="29"/>
                    </a:lnTo>
                    <a:close/>
                  </a:path>
                </a:pathLst>
              </a:custGeom>
              <a:solidFill>
                <a:srgbClr val="99CC00"/>
              </a:solidFill>
              <a:ln w="38100" algn="ctr">
                <a:solidFill>
                  <a:srgbClr val="008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307" name="Freeform 40">
                <a:extLst>
                  <a:ext uri="{FF2B5EF4-FFF2-40B4-BE49-F238E27FC236}">
                    <a16:creationId xmlns:a16="http://schemas.microsoft.com/office/drawing/2014/main" id="{1A2A22B7-D4F1-46A4-956D-5536BA828B5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79850" y="6330950"/>
                <a:ext cx="811213" cy="449263"/>
              </a:xfrm>
              <a:custGeom>
                <a:avLst/>
                <a:gdLst>
                  <a:gd name="T0" fmla="*/ 720725 w 511"/>
                  <a:gd name="T1" fmla="*/ 449263 h 283"/>
                  <a:gd name="T2" fmla="*/ 495300 w 511"/>
                  <a:gd name="T3" fmla="*/ 314325 h 283"/>
                  <a:gd name="T4" fmla="*/ 134938 w 511"/>
                  <a:gd name="T5" fmla="*/ 449263 h 283"/>
                  <a:gd name="T6" fmla="*/ 46038 w 511"/>
                  <a:gd name="T7" fmla="*/ 404813 h 283"/>
                  <a:gd name="T8" fmla="*/ 0 w 511"/>
                  <a:gd name="T9" fmla="*/ 225425 h 283"/>
                  <a:gd name="T10" fmla="*/ 134938 w 511"/>
                  <a:gd name="T11" fmla="*/ 179388 h 283"/>
                  <a:gd name="T12" fmla="*/ 134938 w 511"/>
                  <a:gd name="T13" fmla="*/ 44450 h 283"/>
                  <a:gd name="T14" fmla="*/ 360363 w 511"/>
                  <a:gd name="T15" fmla="*/ 90488 h 283"/>
                  <a:gd name="T16" fmla="*/ 450850 w 511"/>
                  <a:gd name="T17" fmla="*/ 0 h 283"/>
                  <a:gd name="T18" fmla="*/ 585788 w 511"/>
                  <a:gd name="T19" fmla="*/ 44450 h 283"/>
                  <a:gd name="T20" fmla="*/ 676275 w 511"/>
                  <a:gd name="T21" fmla="*/ 44450 h 283"/>
                  <a:gd name="T22" fmla="*/ 676275 w 511"/>
                  <a:gd name="T23" fmla="*/ 134938 h 283"/>
                  <a:gd name="T24" fmla="*/ 811213 w 511"/>
                  <a:gd name="T25" fmla="*/ 269875 h 283"/>
                  <a:gd name="T26" fmla="*/ 720725 w 511"/>
                  <a:gd name="T27" fmla="*/ 449263 h 283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0" t="0" r="r" b="b"/>
                <a:pathLst>
                  <a:path w="511" h="283">
                    <a:moveTo>
                      <a:pt x="454" y="283"/>
                    </a:moveTo>
                    <a:lnTo>
                      <a:pt x="312" y="198"/>
                    </a:lnTo>
                    <a:lnTo>
                      <a:pt x="85" y="283"/>
                    </a:lnTo>
                    <a:lnTo>
                      <a:pt x="29" y="255"/>
                    </a:lnTo>
                    <a:lnTo>
                      <a:pt x="0" y="142"/>
                    </a:lnTo>
                    <a:lnTo>
                      <a:pt x="85" y="113"/>
                    </a:lnTo>
                    <a:lnTo>
                      <a:pt x="85" y="28"/>
                    </a:lnTo>
                    <a:lnTo>
                      <a:pt x="227" y="57"/>
                    </a:lnTo>
                    <a:lnTo>
                      <a:pt x="284" y="0"/>
                    </a:lnTo>
                    <a:lnTo>
                      <a:pt x="369" y="28"/>
                    </a:lnTo>
                    <a:lnTo>
                      <a:pt x="426" y="28"/>
                    </a:lnTo>
                    <a:lnTo>
                      <a:pt x="426" y="85"/>
                    </a:lnTo>
                    <a:lnTo>
                      <a:pt x="511" y="170"/>
                    </a:lnTo>
                    <a:lnTo>
                      <a:pt x="454" y="283"/>
                    </a:lnTo>
                    <a:close/>
                  </a:path>
                </a:pathLst>
              </a:custGeom>
              <a:solidFill>
                <a:srgbClr val="99CC00"/>
              </a:solidFill>
              <a:ln w="38100" algn="ctr">
                <a:solidFill>
                  <a:srgbClr val="008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308" name="Freeform 41">
                <a:extLst>
                  <a:ext uri="{FF2B5EF4-FFF2-40B4-BE49-F238E27FC236}">
                    <a16:creationId xmlns:a16="http://schemas.microsoft.com/office/drawing/2014/main" id="{608CCDB7-7E39-4B7F-A240-D967F4FFA36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09975" y="6015038"/>
                <a:ext cx="1125538" cy="541337"/>
              </a:xfrm>
              <a:custGeom>
                <a:avLst/>
                <a:gdLst>
                  <a:gd name="T0" fmla="*/ 269875 w 709"/>
                  <a:gd name="T1" fmla="*/ 541337 h 341"/>
                  <a:gd name="T2" fmla="*/ 404813 w 709"/>
                  <a:gd name="T3" fmla="*/ 495300 h 341"/>
                  <a:gd name="T4" fmla="*/ 404813 w 709"/>
                  <a:gd name="T5" fmla="*/ 360362 h 341"/>
                  <a:gd name="T6" fmla="*/ 630238 w 709"/>
                  <a:gd name="T7" fmla="*/ 406400 h 341"/>
                  <a:gd name="T8" fmla="*/ 720725 w 709"/>
                  <a:gd name="T9" fmla="*/ 315912 h 341"/>
                  <a:gd name="T10" fmla="*/ 855663 w 709"/>
                  <a:gd name="T11" fmla="*/ 360362 h 341"/>
                  <a:gd name="T12" fmla="*/ 946150 w 709"/>
                  <a:gd name="T13" fmla="*/ 360362 h 341"/>
                  <a:gd name="T14" fmla="*/ 990600 w 709"/>
                  <a:gd name="T15" fmla="*/ 134937 h 341"/>
                  <a:gd name="T16" fmla="*/ 1125538 w 709"/>
                  <a:gd name="T17" fmla="*/ 46037 h 341"/>
                  <a:gd name="T18" fmla="*/ 946150 w 709"/>
                  <a:gd name="T19" fmla="*/ 0 h 341"/>
                  <a:gd name="T20" fmla="*/ 765175 w 709"/>
                  <a:gd name="T21" fmla="*/ 90487 h 341"/>
                  <a:gd name="T22" fmla="*/ 765175 w 709"/>
                  <a:gd name="T23" fmla="*/ 46037 h 341"/>
                  <a:gd name="T24" fmla="*/ 630238 w 709"/>
                  <a:gd name="T25" fmla="*/ 225425 h 341"/>
                  <a:gd name="T26" fmla="*/ 315913 w 709"/>
                  <a:gd name="T27" fmla="*/ 271462 h 341"/>
                  <a:gd name="T28" fmla="*/ 225425 w 709"/>
                  <a:gd name="T29" fmla="*/ 225425 h 341"/>
                  <a:gd name="T30" fmla="*/ 90488 w 709"/>
                  <a:gd name="T31" fmla="*/ 225425 h 341"/>
                  <a:gd name="T32" fmla="*/ 90488 w 709"/>
                  <a:gd name="T33" fmla="*/ 315912 h 341"/>
                  <a:gd name="T34" fmla="*/ 46038 w 709"/>
                  <a:gd name="T35" fmla="*/ 315912 h 341"/>
                  <a:gd name="T36" fmla="*/ 0 w 709"/>
                  <a:gd name="T37" fmla="*/ 406400 h 341"/>
                  <a:gd name="T38" fmla="*/ 46038 w 709"/>
                  <a:gd name="T39" fmla="*/ 541337 h 341"/>
                  <a:gd name="T40" fmla="*/ 134938 w 709"/>
                  <a:gd name="T41" fmla="*/ 495300 h 341"/>
                  <a:gd name="T42" fmla="*/ 269875 w 709"/>
                  <a:gd name="T43" fmla="*/ 541337 h 341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0" t="0" r="r" b="b"/>
                <a:pathLst>
                  <a:path w="709" h="341">
                    <a:moveTo>
                      <a:pt x="170" y="341"/>
                    </a:moveTo>
                    <a:lnTo>
                      <a:pt x="255" y="312"/>
                    </a:lnTo>
                    <a:lnTo>
                      <a:pt x="255" y="227"/>
                    </a:lnTo>
                    <a:lnTo>
                      <a:pt x="397" y="256"/>
                    </a:lnTo>
                    <a:lnTo>
                      <a:pt x="454" y="199"/>
                    </a:lnTo>
                    <a:lnTo>
                      <a:pt x="539" y="227"/>
                    </a:lnTo>
                    <a:lnTo>
                      <a:pt x="596" y="227"/>
                    </a:lnTo>
                    <a:lnTo>
                      <a:pt x="624" y="85"/>
                    </a:lnTo>
                    <a:lnTo>
                      <a:pt x="709" y="29"/>
                    </a:lnTo>
                    <a:lnTo>
                      <a:pt x="596" y="0"/>
                    </a:lnTo>
                    <a:lnTo>
                      <a:pt x="482" y="57"/>
                    </a:lnTo>
                    <a:lnTo>
                      <a:pt x="482" y="29"/>
                    </a:lnTo>
                    <a:lnTo>
                      <a:pt x="397" y="142"/>
                    </a:lnTo>
                    <a:lnTo>
                      <a:pt x="199" y="171"/>
                    </a:lnTo>
                    <a:lnTo>
                      <a:pt x="142" y="142"/>
                    </a:lnTo>
                    <a:lnTo>
                      <a:pt x="57" y="142"/>
                    </a:lnTo>
                    <a:lnTo>
                      <a:pt x="57" y="199"/>
                    </a:lnTo>
                    <a:lnTo>
                      <a:pt x="29" y="199"/>
                    </a:lnTo>
                    <a:lnTo>
                      <a:pt x="0" y="256"/>
                    </a:lnTo>
                    <a:lnTo>
                      <a:pt x="29" y="341"/>
                    </a:lnTo>
                    <a:lnTo>
                      <a:pt x="85" y="312"/>
                    </a:lnTo>
                    <a:lnTo>
                      <a:pt x="170" y="341"/>
                    </a:lnTo>
                    <a:close/>
                  </a:path>
                </a:pathLst>
              </a:custGeom>
              <a:solidFill>
                <a:srgbClr val="99CC00"/>
              </a:solidFill>
              <a:ln w="38100" algn="ctr">
                <a:solidFill>
                  <a:srgbClr val="008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309" name="Freeform 42">
                <a:extLst>
                  <a:ext uri="{FF2B5EF4-FFF2-40B4-BE49-F238E27FC236}">
                    <a16:creationId xmlns:a16="http://schemas.microsoft.com/office/drawing/2014/main" id="{23103D5E-F1E7-434A-A0D9-85D3093103B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75038" y="6510338"/>
                <a:ext cx="539750" cy="585787"/>
              </a:xfrm>
              <a:custGeom>
                <a:avLst/>
                <a:gdLst>
                  <a:gd name="T0" fmla="*/ 180975 w 340"/>
                  <a:gd name="T1" fmla="*/ 46037 h 369"/>
                  <a:gd name="T2" fmla="*/ 90488 w 340"/>
                  <a:gd name="T3" fmla="*/ 180975 h 369"/>
                  <a:gd name="T4" fmla="*/ 0 w 340"/>
                  <a:gd name="T5" fmla="*/ 225425 h 369"/>
                  <a:gd name="T6" fmla="*/ 0 w 340"/>
                  <a:gd name="T7" fmla="*/ 315912 h 369"/>
                  <a:gd name="T8" fmla="*/ 134938 w 340"/>
                  <a:gd name="T9" fmla="*/ 404812 h 369"/>
                  <a:gd name="T10" fmla="*/ 134938 w 340"/>
                  <a:gd name="T11" fmla="*/ 495300 h 369"/>
                  <a:gd name="T12" fmla="*/ 225425 w 340"/>
                  <a:gd name="T13" fmla="*/ 585787 h 369"/>
                  <a:gd name="T14" fmla="*/ 539750 w 340"/>
                  <a:gd name="T15" fmla="*/ 269875 h 369"/>
                  <a:gd name="T16" fmla="*/ 450850 w 340"/>
                  <a:gd name="T17" fmla="*/ 225425 h 369"/>
                  <a:gd name="T18" fmla="*/ 404813 w 340"/>
                  <a:gd name="T19" fmla="*/ 46037 h 369"/>
                  <a:gd name="T20" fmla="*/ 269875 w 340"/>
                  <a:gd name="T21" fmla="*/ 0 h 369"/>
                  <a:gd name="T22" fmla="*/ 180975 w 340"/>
                  <a:gd name="T23" fmla="*/ 46037 h 369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340" h="369">
                    <a:moveTo>
                      <a:pt x="114" y="29"/>
                    </a:moveTo>
                    <a:lnTo>
                      <a:pt x="57" y="114"/>
                    </a:lnTo>
                    <a:lnTo>
                      <a:pt x="0" y="142"/>
                    </a:lnTo>
                    <a:lnTo>
                      <a:pt x="0" y="199"/>
                    </a:lnTo>
                    <a:lnTo>
                      <a:pt x="85" y="255"/>
                    </a:lnTo>
                    <a:lnTo>
                      <a:pt x="85" y="312"/>
                    </a:lnTo>
                    <a:lnTo>
                      <a:pt x="142" y="369"/>
                    </a:lnTo>
                    <a:lnTo>
                      <a:pt x="340" y="170"/>
                    </a:lnTo>
                    <a:lnTo>
                      <a:pt x="284" y="142"/>
                    </a:lnTo>
                    <a:lnTo>
                      <a:pt x="255" y="29"/>
                    </a:lnTo>
                    <a:lnTo>
                      <a:pt x="170" y="0"/>
                    </a:lnTo>
                    <a:lnTo>
                      <a:pt x="114" y="29"/>
                    </a:lnTo>
                    <a:close/>
                  </a:path>
                </a:pathLst>
              </a:custGeom>
              <a:solidFill>
                <a:srgbClr val="99CC00"/>
              </a:solidFill>
              <a:ln w="38100" algn="ctr">
                <a:solidFill>
                  <a:srgbClr val="008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310" name="Freeform 43">
                <a:extLst>
                  <a:ext uri="{FF2B5EF4-FFF2-40B4-BE49-F238E27FC236}">
                    <a16:creationId xmlns:a16="http://schemas.microsoft.com/office/drawing/2014/main" id="{D930A2A9-2D72-4765-9AD8-D338816BA5D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95650" y="6240463"/>
                <a:ext cx="360363" cy="495300"/>
              </a:xfrm>
              <a:custGeom>
                <a:avLst/>
                <a:gdLst>
                  <a:gd name="T0" fmla="*/ 0 w 227"/>
                  <a:gd name="T1" fmla="*/ 315913 h 312"/>
                  <a:gd name="T2" fmla="*/ 90488 w 227"/>
                  <a:gd name="T3" fmla="*/ 495300 h 312"/>
                  <a:gd name="T4" fmla="*/ 179388 w 227"/>
                  <a:gd name="T5" fmla="*/ 495300 h 312"/>
                  <a:gd name="T6" fmla="*/ 269875 w 227"/>
                  <a:gd name="T7" fmla="*/ 450850 h 312"/>
                  <a:gd name="T8" fmla="*/ 360363 w 227"/>
                  <a:gd name="T9" fmla="*/ 315913 h 312"/>
                  <a:gd name="T10" fmla="*/ 314325 w 227"/>
                  <a:gd name="T11" fmla="*/ 180975 h 312"/>
                  <a:gd name="T12" fmla="*/ 360363 w 227"/>
                  <a:gd name="T13" fmla="*/ 90488 h 312"/>
                  <a:gd name="T14" fmla="*/ 269875 w 227"/>
                  <a:gd name="T15" fmla="*/ 90488 h 312"/>
                  <a:gd name="T16" fmla="*/ 179388 w 227"/>
                  <a:gd name="T17" fmla="*/ 0 h 312"/>
                  <a:gd name="T18" fmla="*/ 179388 w 227"/>
                  <a:gd name="T19" fmla="*/ 180975 h 312"/>
                  <a:gd name="T20" fmla="*/ 134938 w 227"/>
                  <a:gd name="T21" fmla="*/ 225425 h 312"/>
                  <a:gd name="T22" fmla="*/ 44450 w 227"/>
                  <a:gd name="T23" fmla="*/ 225425 h 312"/>
                  <a:gd name="T24" fmla="*/ 0 w 227"/>
                  <a:gd name="T25" fmla="*/ 315913 h 312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227" h="312">
                    <a:moveTo>
                      <a:pt x="0" y="199"/>
                    </a:moveTo>
                    <a:lnTo>
                      <a:pt x="57" y="312"/>
                    </a:lnTo>
                    <a:lnTo>
                      <a:pt x="113" y="312"/>
                    </a:lnTo>
                    <a:lnTo>
                      <a:pt x="170" y="284"/>
                    </a:lnTo>
                    <a:lnTo>
                      <a:pt x="227" y="199"/>
                    </a:lnTo>
                    <a:lnTo>
                      <a:pt x="198" y="114"/>
                    </a:lnTo>
                    <a:lnTo>
                      <a:pt x="227" y="57"/>
                    </a:lnTo>
                    <a:lnTo>
                      <a:pt x="170" y="57"/>
                    </a:lnTo>
                    <a:lnTo>
                      <a:pt x="113" y="0"/>
                    </a:lnTo>
                    <a:lnTo>
                      <a:pt x="113" y="114"/>
                    </a:lnTo>
                    <a:lnTo>
                      <a:pt x="85" y="142"/>
                    </a:lnTo>
                    <a:lnTo>
                      <a:pt x="28" y="142"/>
                    </a:lnTo>
                    <a:lnTo>
                      <a:pt x="0" y="199"/>
                    </a:lnTo>
                    <a:close/>
                  </a:path>
                </a:pathLst>
              </a:custGeom>
              <a:solidFill>
                <a:srgbClr val="99CC00"/>
              </a:solidFill>
              <a:ln w="38100" algn="ctr">
                <a:solidFill>
                  <a:srgbClr val="008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311" name="Freeform 44">
                <a:extLst>
                  <a:ext uri="{FF2B5EF4-FFF2-40B4-BE49-F238E27FC236}">
                    <a16:creationId xmlns:a16="http://schemas.microsoft.com/office/drawing/2014/main" id="{BAB30A8B-8C1F-4354-B2A6-858EFEB50A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00463" y="5880100"/>
                <a:ext cx="720725" cy="406400"/>
              </a:xfrm>
              <a:custGeom>
                <a:avLst/>
                <a:gdLst>
                  <a:gd name="T0" fmla="*/ 630238 w 454"/>
                  <a:gd name="T1" fmla="*/ 0 h 256"/>
                  <a:gd name="T2" fmla="*/ 539750 w 454"/>
                  <a:gd name="T3" fmla="*/ 134938 h 256"/>
                  <a:gd name="T4" fmla="*/ 404813 w 454"/>
                  <a:gd name="T5" fmla="*/ 180975 h 256"/>
                  <a:gd name="T6" fmla="*/ 404813 w 454"/>
                  <a:gd name="T7" fmla="*/ 225425 h 256"/>
                  <a:gd name="T8" fmla="*/ 314325 w 454"/>
                  <a:gd name="T9" fmla="*/ 180975 h 256"/>
                  <a:gd name="T10" fmla="*/ 314325 w 454"/>
                  <a:gd name="T11" fmla="*/ 225425 h 256"/>
                  <a:gd name="T12" fmla="*/ 225425 w 454"/>
                  <a:gd name="T13" fmla="*/ 225425 h 256"/>
                  <a:gd name="T14" fmla="*/ 134938 w 454"/>
                  <a:gd name="T15" fmla="*/ 269875 h 256"/>
                  <a:gd name="T16" fmla="*/ 90488 w 454"/>
                  <a:gd name="T17" fmla="*/ 225425 h 256"/>
                  <a:gd name="T18" fmla="*/ 44450 w 454"/>
                  <a:gd name="T19" fmla="*/ 269875 h 256"/>
                  <a:gd name="T20" fmla="*/ 44450 w 454"/>
                  <a:gd name="T21" fmla="*/ 315913 h 256"/>
                  <a:gd name="T22" fmla="*/ 0 w 454"/>
                  <a:gd name="T23" fmla="*/ 360363 h 256"/>
                  <a:gd name="T24" fmla="*/ 134938 w 454"/>
                  <a:gd name="T25" fmla="*/ 360363 h 256"/>
                  <a:gd name="T26" fmla="*/ 225425 w 454"/>
                  <a:gd name="T27" fmla="*/ 406400 h 256"/>
                  <a:gd name="T28" fmla="*/ 539750 w 454"/>
                  <a:gd name="T29" fmla="*/ 360363 h 256"/>
                  <a:gd name="T30" fmla="*/ 674688 w 454"/>
                  <a:gd name="T31" fmla="*/ 180975 h 256"/>
                  <a:gd name="T32" fmla="*/ 720725 w 454"/>
                  <a:gd name="T33" fmla="*/ 90488 h 256"/>
                  <a:gd name="T34" fmla="*/ 630238 w 454"/>
                  <a:gd name="T35" fmla="*/ 0 h 25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454" h="256">
                    <a:moveTo>
                      <a:pt x="397" y="0"/>
                    </a:moveTo>
                    <a:lnTo>
                      <a:pt x="340" y="85"/>
                    </a:lnTo>
                    <a:lnTo>
                      <a:pt x="255" y="114"/>
                    </a:lnTo>
                    <a:lnTo>
                      <a:pt x="255" y="142"/>
                    </a:lnTo>
                    <a:lnTo>
                      <a:pt x="198" y="114"/>
                    </a:lnTo>
                    <a:lnTo>
                      <a:pt x="198" y="142"/>
                    </a:lnTo>
                    <a:lnTo>
                      <a:pt x="142" y="142"/>
                    </a:lnTo>
                    <a:lnTo>
                      <a:pt x="85" y="170"/>
                    </a:lnTo>
                    <a:lnTo>
                      <a:pt x="57" y="142"/>
                    </a:lnTo>
                    <a:lnTo>
                      <a:pt x="28" y="170"/>
                    </a:lnTo>
                    <a:lnTo>
                      <a:pt x="28" y="199"/>
                    </a:lnTo>
                    <a:lnTo>
                      <a:pt x="0" y="227"/>
                    </a:lnTo>
                    <a:lnTo>
                      <a:pt x="85" y="227"/>
                    </a:lnTo>
                    <a:lnTo>
                      <a:pt x="142" y="256"/>
                    </a:lnTo>
                    <a:lnTo>
                      <a:pt x="340" y="227"/>
                    </a:lnTo>
                    <a:lnTo>
                      <a:pt x="425" y="114"/>
                    </a:lnTo>
                    <a:lnTo>
                      <a:pt x="454" y="57"/>
                    </a:lnTo>
                    <a:lnTo>
                      <a:pt x="397" y="0"/>
                    </a:lnTo>
                    <a:close/>
                  </a:path>
                </a:pathLst>
              </a:custGeom>
              <a:solidFill>
                <a:srgbClr val="99CC00"/>
              </a:solidFill>
              <a:ln w="38100" algn="ctr">
                <a:solidFill>
                  <a:srgbClr val="008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312" name="Freeform 45">
                <a:extLst>
                  <a:ext uri="{FF2B5EF4-FFF2-40B4-BE49-F238E27FC236}">
                    <a16:creationId xmlns:a16="http://schemas.microsoft.com/office/drawing/2014/main" id="{33D25EB5-D89C-4F94-91B8-4558CD60E16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14788" y="5745163"/>
                <a:ext cx="315912" cy="360362"/>
              </a:xfrm>
              <a:custGeom>
                <a:avLst/>
                <a:gdLst>
                  <a:gd name="T0" fmla="*/ 225425 w 199"/>
                  <a:gd name="T1" fmla="*/ 0 h 227"/>
                  <a:gd name="T2" fmla="*/ 136525 w 199"/>
                  <a:gd name="T3" fmla="*/ 90487 h 227"/>
                  <a:gd name="T4" fmla="*/ 46037 w 199"/>
                  <a:gd name="T5" fmla="*/ 269875 h 227"/>
                  <a:gd name="T6" fmla="*/ 0 w 199"/>
                  <a:gd name="T7" fmla="*/ 315912 h 227"/>
                  <a:gd name="T8" fmla="*/ 90487 w 199"/>
                  <a:gd name="T9" fmla="*/ 360362 h 227"/>
                  <a:gd name="T10" fmla="*/ 90487 w 199"/>
                  <a:gd name="T11" fmla="*/ 315912 h 227"/>
                  <a:gd name="T12" fmla="*/ 225425 w 199"/>
                  <a:gd name="T13" fmla="*/ 269875 h 227"/>
                  <a:gd name="T14" fmla="*/ 315912 w 199"/>
                  <a:gd name="T15" fmla="*/ 134937 h 227"/>
                  <a:gd name="T16" fmla="*/ 271462 w 199"/>
                  <a:gd name="T17" fmla="*/ 134937 h 227"/>
                  <a:gd name="T18" fmla="*/ 225425 w 199"/>
                  <a:gd name="T19" fmla="*/ 0 h 227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199" h="227">
                    <a:moveTo>
                      <a:pt x="142" y="0"/>
                    </a:moveTo>
                    <a:lnTo>
                      <a:pt x="86" y="57"/>
                    </a:lnTo>
                    <a:lnTo>
                      <a:pt x="29" y="170"/>
                    </a:lnTo>
                    <a:lnTo>
                      <a:pt x="0" y="199"/>
                    </a:lnTo>
                    <a:lnTo>
                      <a:pt x="57" y="227"/>
                    </a:lnTo>
                    <a:lnTo>
                      <a:pt x="57" y="199"/>
                    </a:lnTo>
                    <a:lnTo>
                      <a:pt x="142" y="170"/>
                    </a:lnTo>
                    <a:lnTo>
                      <a:pt x="199" y="85"/>
                    </a:lnTo>
                    <a:lnTo>
                      <a:pt x="171" y="85"/>
                    </a:lnTo>
                    <a:lnTo>
                      <a:pt x="142" y="0"/>
                    </a:lnTo>
                    <a:close/>
                  </a:path>
                </a:pathLst>
              </a:custGeom>
              <a:solidFill>
                <a:srgbClr val="99CC00"/>
              </a:solidFill>
              <a:ln w="38100" algn="ctr">
                <a:solidFill>
                  <a:srgbClr val="008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313" name="Freeform 46">
                <a:extLst>
                  <a:ext uri="{FF2B5EF4-FFF2-40B4-BE49-F238E27FC236}">
                    <a16:creationId xmlns:a16="http://schemas.microsoft.com/office/drawing/2014/main" id="{8971CC88-4AA5-45E4-BB69-4CAB96567A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10088" y="5791200"/>
                <a:ext cx="225425" cy="269875"/>
              </a:xfrm>
              <a:custGeom>
                <a:avLst/>
                <a:gdLst>
                  <a:gd name="T0" fmla="*/ 46038 w 142"/>
                  <a:gd name="T1" fmla="*/ 0 h 170"/>
                  <a:gd name="T2" fmla="*/ 180975 w 142"/>
                  <a:gd name="T3" fmla="*/ 44450 h 170"/>
                  <a:gd name="T4" fmla="*/ 225425 w 142"/>
                  <a:gd name="T5" fmla="*/ 269875 h 170"/>
                  <a:gd name="T6" fmla="*/ 46038 w 142"/>
                  <a:gd name="T7" fmla="*/ 223838 h 170"/>
                  <a:gd name="T8" fmla="*/ 0 w 142"/>
                  <a:gd name="T9" fmla="*/ 88900 h 170"/>
                  <a:gd name="T10" fmla="*/ 46038 w 142"/>
                  <a:gd name="T11" fmla="*/ 0 h 17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42" h="170">
                    <a:moveTo>
                      <a:pt x="29" y="0"/>
                    </a:moveTo>
                    <a:lnTo>
                      <a:pt x="114" y="28"/>
                    </a:lnTo>
                    <a:lnTo>
                      <a:pt x="142" y="170"/>
                    </a:lnTo>
                    <a:lnTo>
                      <a:pt x="29" y="141"/>
                    </a:lnTo>
                    <a:lnTo>
                      <a:pt x="0" y="56"/>
                    </a:lnTo>
                    <a:lnTo>
                      <a:pt x="29" y="0"/>
                    </a:lnTo>
                    <a:close/>
                  </a:path>
                </a:pathLst>
              </a:custGeom>
              <a:solidFill>
                <a:srgbClr val="99CC00"/>
              </a:solidFill>
              <a:ln w="38100" algn="ctr">
                <a:solidFill>
                  <a:srgbClr val="008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314" name="Freeform 47">
                <a:extLst>
                  <a:ext uri="{FF2B5EF4-FFF2-40B4-BE49-F238E27FC236}">
                    <a16:creationId xmlns:a16="http://schemas.microsoft.com/office/drawing/2014/main" id="{243914FF-7D63-4D9A-A140-C6FC2559D48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30925" y="5610225"/>
                <a:ext cx="449263" cy="630238"/>
              </a:xfrm>
              <a:custGeom>
                <a:avLst/>
                <a:gdLst>
                  <a:gd name="T0" fmla="*/ 314325 w 283"/>
                  <a:gd name="T1" fmla="*/ 0 h 397"/>
                  <a:gd name="T2" fmla="*/ 179388 w 283"/>
                  <a:gd name="T3" fmla="*/ 180975 h 397"/>
                  <a:gd name="T4" fmla="*/ 0 w 283"/>
                  <a:gd name="T5" fmla="*/ 225425 h 397"/>
                  <a:gd name="T6" fmla="*/ 44450 w 283"/>
                  <a:gd name="T7" fmla="*/ 269875 h 397"/>
                  <a:gd name="T8" fmla="*/ 0 w 283"/>
                  <a:gd name="T9" fmla="*/ 360363 h 397"/>
                  <a:gd name="T10" fmla="*/ 44450 w 283"/>
                  <a:gd name="T11" fmla="*/ 404813 h 397"/>
                  <a:gd name="T12" fmla="*/ 90488 w 283"/>
                  <a:gd name="T13" fmla="*/ 404813 h 397"/>
                  <a:gd name="T14" fmla="*/ 44450 w 283"/>
                  <a:gd name="T15" fmla="*/ 495300 h 397"/>
                  <a:gd name="T16" fmla="*/ 44450 w 283"/>
                  <a:gd name="T17" fmla="*/ 539750 h 397"/>
                  <a:gd name="T18" fmla="*/ 90488 w 283"/>
                  <a:gd name="T19" fmla="*/ 539750 h 397"/>
                  <a:gd name="T20" fmla="*/ 314325 w 283"/>
                  <a:gd name="T21" fmla="*/ 630238 h 397"/>
                  <a:gd name="T22" fmla="*/ 360363 w 283"/>
                  <a:gd name="T23" fmla="*/ 585788 h 397"/>
                  <a:gd name="T24" fmla="*/ 314325 w 283"/>
                  <a:gd name="T25" fmla="*/ 539750 h 397"/>
                  <a:gd name="T26" fmla="*/ 360363 w 283"/>
                  <a:gd name="T27" fmla="*/ 495300 h 397"/>
                  <a:gd name="T28" fmla="*/ 360363 w 283"/>
                  <a:gd name="T29" fmla="*/ 404813 h 397"/>
                  <a:gd name="T30" fmla="*/ 404813 w 283"/>
                  <a:gd name="T31" fmla="*/ 404813 h 397"/>
                  <a:gd name="T32" fmla="*/ 360363 w 283"/>
                  <a:gd name="T33" fmla="*/ 315913 h 397"/>
                  <a:gd name="T34" fmla="*/ 404813 w 283"/>
                  <a:gd name="T35" fmla="*/ 315913 h 397"/>
                  <a:gd name="T36" fmla="*/ 404813 w 283"/>
                  <a:gd name="T37" fmla="*/ 225425 h 397"/>
                  <a:gd name="T38" fmla="*/ 449263 w 283"/>
                  <a:gd name="T39" fmla="*/ 225425 h 397"/>
                  <a:gd name="T40" fmla="*/ 449263 w 283"/>
                  <a:gd name="T41" fmla="*/ 180975 h 397"/>
                  <a:gd name="T42" fmla="*/ 404813 w 283"/>
                  <a:gd name="T43" fmla="*/ 134938 h 397"/>
                  <a:gd name="T44" fmla="*/ 314325 w 283"/>
                  <a:gd name="T45" fmla="*/ 0 h 397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0" t="0" r="r" b="b"/>
                <a:pathLst>
                  <a:path w="283" h="397">
                    <a:moveTo>
                      <a:pt x="198" y="0"/>
                    </a:moveTo>
                    <a:lnTo>
                      <a:pt x="113" y="114"/>
                    </a:lnTo>
                    <a:lnTo>
                      <a:pt x="0" y="142"/>
                    </a:lnTo>
                    <a:lnTo>
                      <a:pt x="28" y="170"/>
                    </a:lnTo>
                    <a:lnTo>
                      <a:pt x="0" y="227"/>
                    </a:lnTo>
                    <a:lnTo>
                      <a:pt x="28" y="255"/>
                    </a:lnTo>
                    <a:lnTo>
                      <a:pt x="57" y="255"/>
                    </a:lnTo>
                    <a:lnTo>
                      <a:pt x="28" y="312"/>
                    </a:lnTo>
                    <a:lnTo>
                      <a:pt x="28" y="340"/>
                    </a:lnTo>
                    <a:lnTo>
                      <a:pt x="57" y="340"/>
                    </a:lnTo>
                    <a:lnTo>
                      <a:pt x="198" y="397"/>
                    </a:lnTo>
                    <a:lnTo>
                      <a:pt x="227" y="369"/>
                    </a:lnTo>
                    <a:lnTo>
                      <a:pt x="198" y="340"/>
                    </a:lnTo>
                    <a:lnTo>
                      <a:pt x="227" y="312"/>
                    </a:lnTo>
                    <a:lnTo>
                      <a:pt x="227" y="255"/>
                    </a:lnTo>
                    <a:lnTo>
                      <a:pt x="255" y="255"/>
                    </a:lnTo>
                    <a:lnTo>
                      <a:pt x="227" y="199"/>
                    </a:lnTo>
                    <a:lnTo>
                      <a:pt x="255" y="199"/>
                    </a:lnTo>
                    <a:lnTo>
                      <a:pt x="255" y="142"/>
                    </a:lnTo>
                    <a:lnTo>
                      <a:pt x="283" y="142"/>
                    </a:lnTo>
                    <a:lnTo>
                      <a:pt x="283" y="114"/>
                    </a:lnTo>
                    <a:lnTo>
                      <a:pt x="255" y="85"/>
                    </a:lnTo>
                    <a:lnTo>
                      <a:pt x="198" y="0"/>
                    </a:lnTo>
                    <a:close/>
                  </a:path>
                </a:pathLst>
              </a:custGeom>
              <a:solidFill>
                <a:srgbClr val="99CC00"/>
              </a:solidFill>
              <a:ln w="38100" algn="ctr">
                <a:solidFill>
                  <a:srgbClr val="008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315" name="Freeform 48">
                <a:extLst>
                  <a:ext uri="{FF2B5EF4-FFF2-40B4-BE49-F238E27FC236}">
                    <a16:creationId xmlns:a16="http://schemas.microsoft.com/office/drawing/2014/main" id="{C7DC666A-57A6-410A-B011-AD7A2DB41BD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00800" y="5026025"/>
                <a:ext cx="404813" cy="809625"/>
              </a:xfrm>
              <a:custGeom>
                <a:avLst/>
                <a:gdLst>
                  <a:gd name="T0" fmla="*/ 44450 w 255"/>
                  <a:gd name="T1" fmla="*/ 584200 h 510"/>
                  <a:gd name="T2" fmla="*/ 134938 w 255"/>
                  <a:gd name="T3" fmla="*/ 719138 h 510"/>
                  <a:gd name="T4" fmla="*/ 179388 w 255"/>
                  <a:gd name="T5" fmla="*/ 765175 h 510"/>
                  <a:gd name="T6" fmla="*/ 269875 w 255"/>
                  <a:gd name="T7" fmla="*/ 809625 h 510"/>
                  <a:gd name="T8" fmla="*/ 269875 w 255"/>
                  <a:gd name="T9" fmla="*/ 719138 h 510"/>
                  <a:gd name="T10" fmla="*/ 225425 w 255"/>
                  <a:gd name="T11" fmla="*/ 630238 h 510"/>
                  <a:gd name="T12" fmla="*/ 269875 w 255"/>
                  <a:gd name="T13" fmla="*/ 495300 h 510"/>
                  <a:gd name="T14" fmla="*/ 404813 w 255"/>
                  <a:gd name="T15" fmla="*/ 495300 h 510"/>
                  <a:gd name="T16" fmla="*/ 314325 w 255"/>
                  <a:gd name="T17" fmla="*/ 404813 h 510"/>
                  <a:gd name="T18" fmla="*/ 314325 w 255"/>
                  <a:gd name="T19" fmla="*/ 269875 h 510"/>
                  <a:gd name="T20" fmla="*/ 269875 w 255"/>
                  <a:gd name="T21" fmla="*/ 223838 h 510"/>
                  <a:gd name="T22" fmla="*/ 404813 w 255"/>
                  <a:gd name="T23" fmla="*/ 134938 h 510"/>
                  <a:gd name="T24" fmla="*/ 269875 w 255"/>
                  <a:gd name="T25" fmla="*/ 0 h 510"/>
                  <a:gd name="T26" fmla="*/ 179388 w 255"/>
                  <a:gd name="T27" fmla="*/ 0 h 510"/>
                  <a:gd name="T28" fmla="*/ 134938 w 255"/>
                  <a:gd name="T29" fmla="*/ 88900 h 510"/>
                  <a:gd name="T30" fmla="*/ 179388 w 255"/>
                  <a:gd name="T31" fmla="*/ 134938 h 510"/>
                  <a:gd name="T32" fmla="*/ 134938 w 255"/>
                  <a:gd name="T33" fmla="*/ 179388 h 510"/>
                  <a:gd name="T34" fmla="*/ 179388 w 255"/>
                  <a:gd name="T35" fmla="*/ 269875 h 510"/>
                  <a:gd name="T36" fmla="*/ 0 w 255"/>
                  <a:gd name="T37" fmla="*/ 495300 h 510"/>
                  <a:gd name="T38" fmla="*/ 44450 w 255"/>
                  <a:gd name="T39" fmla="*/ 584200 h 510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0" t="0" r="r" b="b"/>
                <a:pathLst>
                  <a:path w="255" h="510">
                    <a:moveTo>
                      <a:pt x="28" y="368"/>
                    </a:moveTo>
                    <a:lnTo>
                      <a:pt x="85" y="453"/>
                    </a:lnTo>
                    <a:lnTo>
                      <a:pt x="113" y="482"/>
                    </a:lnTo>
                    <a:lnTo>
                      <a:pt x="170" y="510"/>
                    </a:lnTo>
                    <a:lnTo>
                      <a:pt x="170" y="453"/>
                    </a:lnTo>
                    <a:lnTo>
                      <a:pt x="142" y="397"/>
                    </a:lnTo>
                    <a:lnTo>
                      <a:pt x="170" y="312"/>
                    </a:lnTo>
                    <a:lnTo>
                      <a:pt x="255" y="312"/>
                    </a:lnTo>
                    <a:lnTo>
                      <a:pt x="198" y="255"/>
                    </a:lnTo>
                    <a:lnTo>
                      <a:pt x="198" y="170"/>
                    </a:lnTo>
                    <a:lnTo>
                      <a:pt x="170" y="141"/>
                    </a:lnTo>
                    <a:lnTo>
                      <a:pt x="255" y="85"/>
                    </a:lnTo>
                    <a:lnTo>
                      <a:pt x="170" y="0"/>
                    </a:lnTo>
                    <a:lnTo>
                      <a:pt x="113" y="0"/>
                    </a:lnTo>
                    <a:lnTo>
                      <a:pt x="85" y="56"/>
                    </a:lnTo>
                    <a:lnTo>
                      <a:pt x="113" y="85"/>
                    </a:lnTo>
                    <a:lnTo>
                      <a:pt x="85" y="113"/>
                    </a:lnTo>
                    <a:lnTo>
                      <a:pt x="113" y="170"/>
                    </a:lnTo>
                    <a:lnTo>
                      <a:pt x="0" y="312"/>
                    </a:lnTo>
                    <a:lnTo>
                      <a:pt x="28" y="368"/>
                    </a:lnTo>
                    <a:close/>
                  </a:path>
                </a:pathLst>
              </a:custGeom>
              <a:solidFill>
                <a:srgbClr val="99CC00"/>
              </a:solidFill>
              <a:ln w="38100" algn="ctr">
                <a:solidFill>
                  <a:srgbClr val="008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316" name="Freeform 49">
                <a:extLst>
                  <a:ext uri="{FF2B5EF4-FFF2-40B4-BE49-F238E27FC236}">
                    <a16:creationId xmlns:a16="http://schemas.microsoft.com/office/drawing/2014/main" id="{F343B6A3-DC8C-45AC-A5F1-E4473DC6DA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26225" y="5521325"/>
                <a:ext cx="539750" cy="539750"/>
              </a:xfrm>
              <a:custGeom>
                <a:avLst/>
                <a:gdLst>
                  <a:gd name="T0" fmla="*/ 179388 w 340"/>
                  <a:gd name="T1" fmla="*/ 0 h 340"/>
                  <a:gd name="T2" fmla="*/ 269875 w 340"/>
                  <a:gd name="T3" fmla="*/ 44450 h 340"/>
                  <a:gd name="T4" fmla="*/ 223838 w 340"/>
                  <a:gd name="T5" fmla="*/ 134938 h 340"/>
                  <a:gd name="T6" fmla="*/ 314325 w 340"/>
                  <a:gd name="T7" fmla="*/ 134938 h 340"/>
                  <a:gd name="T8" fmla="*/ 314325 w 340"/>
                  <a:gd name="T9" fmla="*/ 44450 h 340"/>
                  <a:gd name="T10" fmla="*/ 449263 w 340"/>
                  <a:gd name="T11" fmla="*/ 88900 h 340"/>
                  <a:gd name="T12" fmla="*/ 449263 w 340"/>
                  <a:gd name="T13" fmla="*/ 179388 h 340"/>
                  <a:gd name="T14" fmla="*/ 539750 w 340"/>
                  <a:gd name="T15" fmla="*/ 358775 h 340"/>
                  <a:gd name="T16" fmla="*/ 449263 w 340"/>
                  <a:gd name="T17" fmla="*/ 449263 h 340"/>
                  <a:gd name="T18" fmla="*/ 404813 w 340"/>
                  <a:gd name="T19" fmla="*/ 539750 h 340"/>
                  <a:gd name="T20" fmla="*/ 360363 w 340"/>
                  <a:gd name="T21" fmla="*/ 493713 h 340"/>
                  <a:gd name="T22" fmla="*/ 314325 w 340"/>
                  <a:gd name="T23" fmla="*/ 493713 h 340"/>
                  <a:gd name="T24" fmla="*/ 314325 w 340"/>
                  <a:gd name="T25" fmla="*/ 449263 h 340"/>
                  <a:gd name="T26" fmla="*/ 134938 w 340"/>
                  <a:gd name="T27" fmla="*/ 449263 h 340"/>
                  <a:gd name="T28" fmla="*/ 134938 w 340"/>
                  <a:gd name="T29" fmla="*/ 358775 h 340"/>
                  <a:gd name="T30" fmla="*/ 44450 w 340"/>
                  <a:gd name="T31" fmla="*/ 314325 h 340"/>
                  <a:gd name="T32" fmla="*/ 44450 w 340"/>
                  <a:gd name="T33" fmla="*/ 223838 h 340"/>
                  <a:gd name="T34" fmla="*/ 0 w 340"/>
                  <a:gd name="T35" fmla="*/ 134938 h 340"/>
                  <a:gd name="T36" fmla="*/ 44450 w 340"/>
                  <a:gd name="T37" fmla="*/ 0 h 340"/>
                  <a:gd name="T38" fmla="*/ 179388 w 340"/>
                  <a:gd name="T39" fmla="*/ 0 h 340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0" t="0" r="r" b="b"/>
                <a:pathLst>
                  <a:path w="340" h="340">
                    <a:moveTo>
                      <a:pt x="113" y="0"/>
                    </a:moveTo>
                    <a:lnTo>
                      <a:pt x="170" y="28"/>
                    </a:lnTo>
                    <a:lnTo>
                      <a:pt x="141" y="85"/>
                    </a:lnTo>
                    <a:lnTo>
                      <a:pt x="198" y="85"/>
                    </a:lnTo>
                    <a:lnTo>
                      <a:pt x="198" y="28"/>
                    </a:lnTo>
                    <a:lnTo>
                      <a:pt x="283" y="56"/>
                    </a:lnTo>
                    <a:lnTo>
                      <a:pt x="283" y="113"/>
                    </a:lnTo>
                    <a:lnTo>
                      <a:pt x="340" y="226"/>
                    </a:lnTo>
                    <a:lnTo>
                      <a:pt x="283" y="283"/>
                    </a:lnTo>
                    <a:lnTo>
                      <a:pt x="255" y="340"/>
                    </a:lnTo>
                    <a:lnTo>
                      <a:pt x="227" y="311"/>
                    </a:lnTo>
                    <a:lnTo>
                      <a:pt x="198" y="311"/>
                    </a:lnTo>
                    <a:lnTo>
                      <a:pt x="198" y="283"/>
                    </a:lnTo>
                    <a:lnTo>
                      <a:pt x="85" y="283"/>
                    </a:lnTo>
                    <a:lnTo>
                      <a:pt x="85" y="226"/>
                    </a:lnTo>
                    <a:lnTo>
                      <a:pt x="28" y="198"/>
                    </a:lnTo>
                    <a:lnTo>
                      <a:pt x="28" y="141"/>
                    </a:lnTo>
                    <a:lnTo>
                      <a:pt x="0" y="85"/>
                    </a:lnTo>
                    <a:lnTo>
                      <a:pt x="28" y="0"/>
                    </a:lnTo>
                    <a:lnTo>
                      <a:pt x="113" y="0"/>
                    </a:lnTo>
                    <a:close/>
                  </a:path>
                </a:pathLst>
              </a:custGeom>
              <a:solidFill>
                <a:srgbClr val="99CC00"/>
              </a:solidFill>
              <a:ln w="38100" algn="ctr">
                <a:solidFill>
                  <a:srgbClr val="008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317" name="Freeform 50">
                <a:extLst>
                  <a:ext uri="{FF2B5EF4-FFF2-40B4-BE49-F238E27FC236}">
                    <a16:creationId xmlns:a16="http://schemas.microsoft.com/office/drawing/2014/main" id="{E6BCE518-5766-43BA-92AF-B895AEF9E1E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786813" y="5565775"/>
                <a:ext cx="539750" cy="449263"/>
              </a:xfrm>
              <a:custGeom>
                <a:avLst/>
                <a:gdLst>
                  <a:gd name="T0" fmla="*/ 539750 w 340"/>
                  <a:gd name="T1" fmla="*/ 449263 h 283"/>
                  <a:gd name="T2" fmla="*/ 134938 w 340"/>
                  <a:gd name="T3" fmla="*/ 404813 h 283"/>
                  <a:gd name="T4" fmla="*/ 0 w 340"/>
                  <a:gd name="T5" fmla="*/ 225425 h 283"/>
                  <a:gd name="T6" fmla="*/ 44450 w 340"/>
                  <a:gd name="T7" fmla="*/ 134938 h 283"/>
                  <a:gd name="T8" fmla="*/ 0 w 340"/>
                  <a:gd name="T9" fmla="*/ 134938 h 283"/>
                  <a:gd name="T10" fmla="*/ 0 w 340"/>
                  <a:gd name="T11" fmla="*/ 44450 h 283"/>
                  <a:gd name="T12" fmla="*/ 134938 w 340"/>
                  <a:gd name="T13" fmla="*/ 0 h 283"/>
                  <a:gd name="T14" fmla="*/ 223838 w 340"/>
                  <a:gd name="T15" fmla="*/ 44450 h 283"/>
                  <a:gd name="T16" fmla="*/ 269875 w 340"/>
                  <a:gd name="T17" fmla="*/ 225425 h 283"/>
                  <a:gd name="T18" fmla="*/ 314325 w 340"/>
                  <a:gd name="T19" fmla="*/ 314325 h 283"/>
                  <a:gd name="T20" fmla="*/ 493713 w 340"/>
                  <a:gd name="T21" fmla="*/ 360363 h 283"/>
                  <a:gd name="T22" fmla="*/ 539750 w 340"/>
                  <a:gd name="T23" fmla="*/ 449263 h 283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340" h="283">
                    <a:moveTo>
                      <a:pt x="340" y="283"/>
                    </a:moveTo>
                    <a:lnTo>
                      <a:pt x="85" y="255"/>
                    </a:lnTo>
                    <a:lnTo>
                      <a:pt x="0" y="142"/>
                    </a:lnTo>
                    <a:lnTo>
                      <a:pt x="28" y="85"/>
                    </a:lnTo>
                    <a:lnTo>
                      <a:pt x="0" y="85"/>
                    </a:lnTo>
                    <a:lnTo>
                      <a:pt x="0" y="28"/>
                    </a:lnTo>
                    <a:lnTo>
                      <a:pt x="85" y="0"/>
                    </a:lnTo>
                    <a:lnTo>
                      <a:pt x="141" y="28"/>
                    </a:lnTo>
                    <a:lnTo>
                      <a:pt x="170" y="142"/>
                    </a:lnTo>
                    <a:lnTo>
                      <a:pt x="198" y="198"/>
                    </a:lnTo>
                    <a:lnTo>
                      <a:pt x="311" y="227"/>
                    </a:lnTo>
                    <a:lnTo>
                      <a:pt x="340" y="283"/>
                    </a:lnTo>
                    <a:close/>
                  </a:path>
                </a:pathLst>
              </a:custGeom>
              <a:solidFill>
                <a:srgbClr val="99CC00"/>
              </a:solidFill>
              <a:ln w="38100" algn="ctr">
                <a:solidFill>
                  <a:srgbClr val="008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318" name="Freeform 51">
                <a:extLst>
                  <a:ext uri="{FF2B5EF4-FFF2-40B4-BE49-F238E27FC236}">
                    <a16:creationId xmlns:a16="http://schemas.microsoft.com/office/drawing/2014/main" id="{1EDD90AE-6FE0-41E5-97E9-60C741D47C6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045700" y="5026025"/>
                <a:ext cx="990600" cy="539750"/>
              </a:xfrm>
              <a:custGeom>
                <a:avLst/>
                <a:gdLst>
                  <a:gd name="T0" fmla="*/ 90488 w 624"/>
                  <a:gd name="T1" fmla="*/ 134938 h 340"/>
                  <a:gd name="T2" fmla="*/ 0 w 624"/>
                  <a:gd name="T3" fmla="*/ 179388 h 340"/>
                  <a:gd name="T4" fmla="*/ 0 w 624"/>
                  <a:gd name="T5" fmla="*/ 269875 h 340"/>
                  <a:gd name="T6" fmla="*/ 90488 w 624"/>
                  <a:gd name="T7" fmla="*/ 360363 h 340"/>
                  <a:gd name="T8" fmla="*/ 134938 w 624"/>
                  <a:gd name="T9" fmla="*/ 269875 h 340"/>
                  <a:gd name="T10" fmla="*/ 225425 w 624"/>
                  <a:gd name="T11" fmla="*/ 360363 h 340"/>
                  <a:gd name="T12" fmla="*/ 225425 w 624"/>
                  <a:gd name="T13" fmla="*/ 539750 h 340"/>
                  <a:gd name="T14" fmla="*/ 541338 w 624"/>
                  <a:gd name="T15" fmla="*/ 404813 h 340"/>
                  <a:gd name="T16" fmla="*/ 676275 w 624"/>
                  <a:gd name="T17" fmla="*/ 179388 h 340"/>
                  <a:gd name="T18" fmla="*/ 990600 w 624"/>
                  <a:gd name="T19" fmla="*/ 44450 h 340"/>
                  <a:gd name="T20" fmla="*/ 630238 w 624"/>
                  <a:gd name="T21" fmla="*/ 0 h 340"/>
                  <a:gd name="T22" fmla="*/ 404813 w 624"/>
                  <a:gd name="T23" fmla="*/ 223838 h 340"/>
                  <a:gd name="T24" fmla="*/ 90488 w 624"/>
                  <a:gd name="T25" fmla="*/ 134938 h 340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624" h="340">
                    <a:moveTo>
                      <a:pt x="57" y="85"/>
                    </a:moveTo>
                    <a:lnTo>
                      <a:pt x="0" y="113"/>
                    </a:lnTo>
                    <a:lnTo>
                      <a:pt x="0" y="170"/>
                    </a:lnTo>
                    <a:lnTo>
                      <a:pt x="57" y="227"/>
                    </a:lnTo>
                    <a:lnTo>
                      <a:pt x="85" y="170"/>
                    </a:lnTo>
                    <a:lnTo>
                      <a:pt x="142" y="227"/>
                    </a:lnTo>
                    <a:lnTo>
                      <a:pt x="142" y="340"/>
                    </a:lnTo>
                    <a:lnTo>
                      <a:pt x="341" y="255"/>
                    </a:lnTo>
                    <a:lnTo>
                      <a:pt x="426" y="113"/>
                    </a:lnTo>
                    <a:lnTo>
                      <a:pt x="624" y="28"/>
                    </a:lnTo>
                    <a:lnTo>
                      <a:pt x="397" y="0"/>
                    </a:lnTo>
                    <a:lnTo>
                      <a:pt x="255" y="141"/>
                    </a:lnTo>
                    <a:lnTo>
                      <a:pt x="57" y="85"/>
                    </a:lnTo>
                    <a:close/>
                  </a:path>
                </a:pathLst>
              </a:custGeom>
              <a:solidFill>
                <a:srgbClr val="99CC00"/>
              </a:solidFill>
              <a:ln w="38100" algn="ctr">
                <a:solidFill>
                  <a:srgbClr val="008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323" name="Freeform 56">
                <a:extLst>
                  <a:ext uri="{FF2B5EF4-FFF2-40B4-BE49-F238E27FC236}">
                    <a16:creationId xmlns:a16="http://schemas.microsoft.com/office/drawing/2014/main" id="{AF662012-79BA-4E62-BDB5-EA188E51955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550400" y="3000375"/>
                <a:ext cx="765175" cy="900113"/>
              </a:xfrm>
              <a:custGeom>
                <a:avLst/>
                <a:gdLst>
                  <a:gd name="T0" fmla="*/ 720725 w 482"/>
                  <a:gd name="T1" fmla="*/ 0 h 567"/>
                  <a:gd name="T2" fmla="*/ 585788 w 482"/>
                  <a:gd name="T3" fmla="*/ 269875 h 567"/>
                  <a:gd name="T4" fmla="*/ 360363 w 482"/>
                  <a:gd name="T5" fmla="*/ 404813 h 567"/>
                  <a:gd name="T6" fmla="*/ 315913 w 482"/>
                  <a:gd name="T7" fmla="*/ 585788 h 567"/>
                  <a:gd name="T8" fmla="*/ 0 w 482"/>
                  <a:gd name="T9" fmla="*/ 809625 h 567"/>
                  <a:gd name="T10" fmla="*/ 136525 w 482"/>
                  <a:gd name="T11" fmla="*/ 809625 h 567"/>
                  <a:gd name="T12" fmla="*/ 271463 w 482"/>
                  <a:gd name="T13" fmla="*/ 900113 h 567"/>
                  <a:gd name="T14" fmla="*/ 360363 w 482"/>
                  <a:gd name="T15" fmla="*/ 900113 h 567"/>
                  <a:gd name="T16" fmla="*/ 765175 w 482"/>
                  <a:gd name="T17" fmla="*/ 90488 h 567"/>
                  <a:gd name="T18" fmla="*/ 720725 w 482"/>
                  <a:gd name="T19" fmla="*/ 0 h 567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482" h="567">
                    <a:moveTo>
                      <a:pt x="454" y="0"/>
                    </a:moveTo>
                    <a:lnTo>
                      <a:pt x="369" y="170"/>
                    </a:lnTo>
                    <a:lnTo>
                      <a:pt x="227" y="255"/>
                    </a:lnTo>
                    <a:lnTo>
                      <a:pt x="199" y="369"/>
                    </a:lnTo>
                    <a:lnTo>
                      <a:pt x="0" y="510"/>
                    </a:lnTo>
                    <a:lnTo>
                      <a:pt x="86" y="510"/>
                    </a:lnTo>
                    <a:lnTo>
                      <a:pt x="171" y="567"/>
                    </a:lnTo>
                    <a:lnTo>
                      <a:pt x="227" y="567"/>
                    </a:lnTo>
                    <a:lnTo>
                      <a:pt x="482" y="57"/>
                    </a:lnTo>
                    <a:lnTo>
                      <a:pt x="454" y="0"/>
                    </a:lnTo>
                    <a:close/>
                  </a:path>
                </a:pathLst>
              </a:custGeom>
              <a:solidFill>
                <a:srgbClr val="99CC00"/>
              </a:solidFill>
              <a:ln w="38100" algn="ctr">
                <a:solidFill>
                  <a:srgbClr val="008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324" name="Freeform 57">
                <a:extLst>
                  <a:ext uri="{FF2B5EF4-FFF2-40B4-BE49-F238E27FC236}">
                    <a16:creationId xmlns:a16="http://schemas.microsoft.com/office/drawing/2014/main" id="{034C0BC2-3C30-4369-B87A-1920D8C7A07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35850" y="3314700"/>
                <a:ext cx="630238" cy="585788"/>
              </a:xfrm>
              <a:custGeom>
                <a:avLst/>
                <a:gdLst>
                  <a:gd name="T0" fmla="*/ 314325 w 397"/>
                  <a:gd name="T1" fmla="*/ 0 h 369"/>
                  <a:gd name="T2" fmla="*/ 269875 w 397"/>
                  <a:gd name="T3" fmla="*/ 271463 h 369"/>
                  <a:gd name="T4" fmla="*/ 134938 w 397"/>
                  <a:gd name="T5" fmla="*/ 360363 h 369"/>
                  <a:gd name="T6" fmla="*/ 44450 w 397"/>
                  <a:gd name="T7" fmla="*/ 360363 h 369"/>
                  <a:gd name="T8" fmla="*/ 0 w 397"/>
                  <a:gd name="T9" fmla="*/ 450850 h 369"/>
                  <a:gd name="T10" fmla="*/ 179388 w 397"/>
                  <a:gd name="T11" fmla="*/ 450850 h 369"/>
                  <a:gd name="T12" fmla="*/ 179388 w 397"/>
                  <a:gd name="T13" fmla="*/ 541338 h 369"/>
                  <a:gd name="T14" fmla="*/ 225425 w 397"/>
                  <a:gd name="T15" fmla="*/ 585788 h 369"/>
                  <a:gd name="T16" fmla="*/ 314325 w 397"/>
                  <a:gd name="T17" fmla="*/ 495300 h 369"/>
                  <a:gd name="T18" fmla="*/ 269875 w 397"/>
                  <a:gd name="T19" fmla="*/ 406400 h 369"/>
                  <a:gd name="T20" fmla="*/ 360363 w 397"/>
                  <a:gd name="T21" fmla="*/ 315913 h 369"/>
                  <a:gd name="T22" fmla="*/ 495300 w 397"/>
                  <a:gd name="T23" fmla="*/ 360363 h 369"/>
                  <a:gd name="T24" fmla="*/ 585788 w 397"/>
                  <a:gd name="T25" fmla="*/ 271463 h 369"/>
                  <a:gd name="T26" fmla="*/ 630238 w 397"/>
                  <a:gd name="T27" fmla="*/ 90488 h 369"/>
                  <a:gd name="T28" fmla="*/ 314325 w 397"/>
                  <a:gd name="T29" fmla="*/ 0 h 369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397" h="369">
                    <a:moveTo>
                      <a:pt x="198" y="0"/>
                    </a:moveTo>
                    <a:lnTo>
                      <a:pt x="170" y="171"/>
                    </a:lnTo>
                    <a:lnTo>
                      <a:pt x="85" y="227"/>
                    </a:lnTo>
                    <a:lnTo>
                      <a:pt x="28" y="227"/>
                    </a:lnTo>
                    <a:lnTo>
                      <a:pt x="0" y="284"/>
                    </a:lnTo>
                    <a:lnTo>
                      <a:pt x="113" y="284"/>
                    </a:lnTo>
                    <a:lnTo>
                      <a:pt x="113" y="341"/>
                    </a:lnTo>
                    <a:lnTo>
                      <a:pt x="142" y="369"/>
                    </a:lnTo>
                    <a:lnTo>
                      <a:pt x="198" y="312"/>
                    </a:lnTo>
                    <a:lnTo>
                      <a:pt x="170" y="256"/>
                    </a:lnTo>
                    <a:lnTo>
                      <a:pt x="227" y="199"/>
                    </a:lnTo>
                    <a:lnTo>
                      <a:pt x="312" y="227"/>
                    </a:lnTo>
                    <a:lnTo>
                      <a:pt x="369" y="171"/>
                    </a:lnTo>
                    <a:lnTo>
                      <a:pt x="397" y="57"/>
                    </a:lnTo>
                    <a:lnTo>
                      <a:pt x="198" y="0"/>
                    </a:lnTo>
                    <a:close/>
                  </a:path>
                </a:pathLst>
              </a:custGeom>
              <a:solidFill>
                <a:srgbClr val="99CC00"/>
              </a:solidFill>
              <a:ln w="38100" algn="ctr">
                <a:solidFill>
                  <a:srgbClr val="008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325" name="Freeform 58">
                <a:extLst>
                  <a:ext uri="{FF2B5EF4-FFF2-40B4-BE49-F238E27FC236}">
                    <a16:creationId xmlns:a16="http://schemas.microsoft.com/office/drawing/2014/main" id="{382A54C1-6A92-4F8A-A4FB-34ABFBF8AA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35738" y="3405188"/>
                <a:ext cx="944562" cy="946150"/>
              </a:xfrm>
              <a:custGeom>
                <a:avLst/>
                <a:gdLst>
                  <a:gd name="T0" fmla="*/ 900112 w 595"/>
                  <a:gd name="T1" fmla="*/ 360363 h 596"/>
                  <a:gd name="T2" fmla="*/ 944562 w 595"/>
                  <a:gd name="T3" fmla="*/ 269875 h 596"/>
                  <a:gd name="T4" fmla="*/ 900112 w 595"/>
                  <a:gd name="T5" fmla="*/ 269875 h 596"/>
                  <a:gd name="T6" fmla="*/ 900112 w 595"/>
                  <a:gd name="T7" fmla="*/ 46038 h 596"/>
                  <a:gd name="T8" fmla="*/ 674687 w 595"/>
                  <a:gd name="T9" fmla="*/ 90488 h 596"/>
                  <a:gd name="T10" fmla="*/ 674687 w 595"/>
                  <a:gd name="T11" fmla="*/ 0 h 596"/>
                  <a:gd name="T12" fmla="*/ 585787 w 595"/>
                  <a:gd name="T13" fmla="*/ 0 h 596"/>
                  <a:gd name="T14" fmla="*/ 450850 w 595"/>
                  <a:gd name="T15" fmla="*/ 180975 h 596"/>
                  <a:gd name="T16" fmla="*/ 269875 w 595"/>
                  <a:gd name="T17" fmla="*/ 225425 h 596"/>
                  <a:gd name="T18" fmla="*/ 225425 w 595"/>
                  <a:gd name="T19" fmla="*/ 269875 h 596"/>
                  <a:gd name="T20" fmla="*/ 179387 w 595"/>
                  <a:gd name="T21" fmla="*/ 225425 h 596"/>
                  <a:gd name="T22" fmla="*/ 90487 w 595"/>
                  <a:gd name="T23" fmla="*/ 360363 h 596"/>
                  <a:gd name="T24" fmla="*/ 179387 w 595"/>
                  <a:gd name="T25" fmla="*/ 360363 h 596"/>
                  <a:gd name="T26" fmla="*/ 90487 w 595"/>
                  <a:gd name="T27" fmla="*/ 404813 h 596"/>
                  <a:gd name="T28" fmla="*/ 0 w 595"/>
                  <a:gd name="T29" fmla="*/ 539750 h 596"/>
                  <a:gd name="T30" fmla="*/ 0 w 595"/>
                  <a:gd name="T31" fmla="*/ 630238 h 596"/>
                  <a:gd name="T32" fmla="*/ 90487 w 595"/>
                  <a:gd name="T33" fmla="*/ 674688 h 596"/>
                  <a:gd name="T34" fmla="*/ 0 w 595"/>
                  <a:gd name="T35" fmla="*/ 720725 h 596"/>
                  <a:gd name="T36" fmla="*/ 0 w 595"/>
                  <a:gd name="T37" fmla="*/ 765175 h 596"/>
                  <a:gd name="T38" fmla="*/ 134937 w 595"/>
                  <a:gd name="T39" fmla="*/ 809625 h 596"/>
                  <a:gd name="T40" fmla="*/ 269875 w 595"/>
                  <a:gd name="T41" fmla="*/ 765175 h 596"/>
                  <a:gd name="T42" fmla="*/ 314325 w 595"/>
                  <a:gd name="T43" fmla="*/ 855663 h 596"/>
                  <a:gd name="T44" fmla="*/ 225425 w 595"/>
                  <a:gd name="T45" fmla="*/ 900113 h 596"/>
                  <a:gd name="T46" fmla="*/ 360362 w 595"/>
                  <a:gd name="T47" fmla="*/ 946150 h 596"/>
                  <a:gd name="T48" fmla="*/ 404812 w 595"/>
                  <a:gd name="T49" fmla="*/ 900113 h 596"/>
                  <a:gd name="T50" fmla="*/ 404812 w 595"/>
                  <a:gd name="T51" fmla="*/ 855663 h 596"/>
                  <a:gd name="T52" fmla="*/ 450850 w 595"/>
                  <a:gd name="T53" fmla="*/ 765175 h 596"/>
                  <a:gd name="T54" fmla="*/ 585787 w 595"/>
                  <a:gd name="T55" fmla="*/ 765175 h 596"/>
                  <a:gd name="T56" fmla="*/ 630237 w 595"/>
                  <a:gd name="T57" fmla="*/ 720725 h 596"/>
                  <a:gd name="T58" fmla="*/ 674687 w 595"/>
                  <a:gd name="T59" fmla="*/ 720725 h 596"/>
                  <a:gd name="T60" fmla="*/ 720725 w 595"/>
                  <a:gd name="T61" fmla="*/ 630238 h 596"/>
                  <a:gd name="T62" fmla="*/ 765175 w 595"/>
                  <a:gd name="T63" fmla="*/ 674688 h 596"/>
                  <a:gd name="T64" fmla="*/ 809625 w 595"/>
                  <a:gd name="T65" fmla="*/ 630238 h 596"/>
                  <a:gd name="T66" fmla="*/ 855662 w 595"/>
                  <a:gd name="T67" fmla="*/ 585788 h 596"/>
                  <a:gd name="T68" fmla="*/ 944562 w 595"/>
                  <a:gd name="T69" fmla="*/ 585788 h 596"/>
                  <a:gd name="T70" fmla="*/ 900112 w 595"/>
                  <a:gd name="T71" fmla="*/ 495300 h 596"/>
                  <a:gd name="T72" fmla="*/ 944562 w 595"/>
                  <a:gd name="T73" fmla="*/ 450850 h 596"/>
                  <a:gd name="T74" fmla="*/ 900112 w 595"/>
                  <a:gd name="T75" fmla="*/ 360363 h 59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</a:gdLst>
                <a:ahLst/>
                <a:cxnLst>
                  <a:cxn ang="T76">
                    <a:pos x="T0" y="T1"/>
                  </a:cxn>
                  <a:cxn ang="T77">
                    <a:pos x="T2" y="T3"/>
                  </a:cxn>
                  <a:cxn ang="T78">
                    <a:pos x="T4" y="T5"/>
                  </a:cxn>
                  <a:cxn ang="T79">
                    <a:pos x="T6" y="T7"/>
                  </a:cxn>
                  <a:cxn ang="T80">
                    <a:pos x="T8" y="T9"/>
                  </a:cxn>
                  <a:cxn ang="T81">
                    <a:pos x="T10" y="T11"/>
                  </a:cxn>
                  <a:cxn ang="T82">
                    <a:pos x="T12" y="T13"/>
                  </a:cxn>
                  <a:cxn ang="T83">
                    <a:pos x="T14" y="T15"/>
                  </a:cxn>
                  <a:cxn ang="T84">
                    <a:pos x="T16" y="T17"/>
                  </a:cxn>
                  <a:cxn ang="T85">
                    <a:pos x="T18" y="T19"/>
                  </a:cxn>
                  <a:cxn ang="T86">
                    <a:pos x="T20" y="T21"/>
                  </a:cxn>
                  <a:cxn ang="T87">
                    <a:pos x="T22" y="T23"/>
                  </a:cxn>
                  <a:cxn ang="T88">
                    <a:pos x="T24" y="T25"/>
                  </a:cxn>
                  <a:cxn ang="T89">
                    <a:pos x="T26" y="T27"/>
                  </a:cxn>
                  <a:cxn ang="T90">
                    <a:pos x="T28" y="T29"/>
                  </a:cxn>
                  <a:cxn ang="T91">
                    <a:pos x="T30" y="T31"/>
                  </a:cxn>
                  <a:cxn ang="T92">
                    <a:pos x="T32" y="T33"/>
                  </a:cxn>
                  <a:cxn ang="T93">
                    <a:pos x="T34" y="T35"/>
                  </a:cxn>
                  <a:cxn ang="T94">
                    <a:pos x="T36" y="T37"/>
                  </a:cxn>
                  <a:cxn ang="T95">
                    <a:pos x="T38" y="T39"/>
                  </a:cxn>
                  <a:cxn ang="T96">
                    <a:pos x="T40" y="T41"/>
                  </a:cxn>
                  <a:cxn ang="T97">
                    <a:pos x="T42" y="T43"/>
                  </a:cxn>
                  <a:cxn ang="T98">
                    <a:pos x="T44" y="T45"/>
                  </a:cxn>
                  <a:cxn ang="T99">
                    <a:pos x="T46" y="T47"/>
                  </a:cxn>
                  <a:cxn ang="T100">
                    <a:pos x="T48" y="T49"/>
                  </a:cxn>
                  <a:cxn ang="T101">
                    <a:pos x="T50" y="T51"/>
                  </a:cxn>
                  <a:cxn ang="T102">
                    <a:pos x="T52" y="T53"/>
                  </a:cxn>
                  <a:cxn ang="T103">
                    <a:pos x="T54" y="T55"/>
                  </a:cxn>
                  <a:cxn ang="T104">
                    <a:pos x="T56" y="T57"/>
                  </a:cxn>
                  <a:cxn ang="T105">
                    <a:pos x="T58" y="T59"/>
                  </a:cxn>
                  <a:cxn ang="T106">
                    <a:pos x="T60" y="T61"/>
                  </a:cxn>
                  <a:cxn ang="T107">
                    <a:pos x="T62" y="T63"/>
                  </a:cxn>
                  <a:cxn ang="T108">
                    <a:pos x="T64" y="T65"/>
                  </a:cxn>
                  <a:cxn ang="T109">
                    <a:pos x="T66" y="T67"/>
                  </a:cxn>
                  <a:cxn ang="T110">
                    <a:pos x="T68" y="T69"/>
                  </a:cxn>
                  <a:cxn ang="T111">
                    <a:pos x="T70" y="T71"/>
                  </a:cxn>
                  <a:cxn ang="T112">
                    <a:pos x="T72" y="T73"/>
                  </a:cxn>
                  <a:cxn ang="T113">
                    <a:pos x="T74" y="T75"/>
                  </a:cxn>
                </a:cxnLst>
                <a:rect l="0" t="0" r="r" b="b"/>
                <a:pathLst>
                  <a:path w="595" h="596">
                    <a:moveTo>
                      <a:pt x="567" y="227"/>
                    </a:moveTo>
                    <a:lnTo>
                      <a:pt x="595" y="170"/>
                    </a:lnTo>
                    <a:lnTo>
                      <a:pt x="567" y="170"/>
                    </a:lnTo>
                    <a:lnTo>
                      <a:pt x="567" y="29"/>
                    </a:lnTo>
                    <a:lnTo>
                      <a:pt x="425" y="57"/>
                    </a:lnTo>
                    <a:lnTo>
                      <a:pt x="425" y="0"/>
                    </a:lnTo>
                    <a:lnTo>
                      <a:pt x="369" y="0"/>
                    </a:lnTo>
                    <a:lnTo>
                      <a:pt x="284" y="114"/>
                    </a:lnTo>
                    <a:lnTo>
                      <a:pt x="170" y="142"/>
                    </a:lnTo>
                    <a:lnTo>
                      <a:pt x="142" y="170"/>
                    </a:lnTo>
                    <a:lnTo>
                      <a:pt x="113" y="142"/>
                    </a:lnTo>
                    <a:lnTo>
                      <a:pt x="57" y="227"/>
                    </a:lnTo>
                    <a:lnTo>
                      <a:pt x="113" y="227"/>
                    </a:lnTo>
                    <a:lnTo>
                      <a:pt x="57" y="255"/>
                    </a:lnTo>
                    <a:lnTo>
                      <a:pt x="0" y="340"/>
                    </a:lnTo>
                    <a:lnTo>
                      <a:pt x="0" y="397"/>
                    </a:lnTo>
                    <a:lnTo>
                      <a:pt x="57" y="425"/>
                    </a:lnTo>
                    <a:lnTo>
                      <a:pt x="0" y="454"/>
                    </a:lnTo>
                    <a:lnTo>
                      <a:pt x="0" y="482"/>
                    </a:lnTo>
                    <a:lnTo>
                      <a:pt x="85" y="510"/>
                    </a:lnTo>
                    <a:lnTo>
                      <a:pt x="170" y="482"/>
                    </a:lnTo>
                    <a:lnTo>
                      <a:pt x="198" y="539"/>
                    </a:lnTo>
                    <a:lnTo>
                      <a:pt x="142" y="567"/>
                    </a:lnTo>
                    <a:lnTo>
                      <a:pt x="227" y="596"/>
                    </a:lnTo>
                    <a:lnTo>
                      <a:pt x="255" y="567"/>
                    </a:lnTo>
                    <a:lnTo>
                      <a:pt x="255" y="539"/>
                    </a:lnTo>
                    <a:lnTo>
                      <a:pt x="284" y="482"/>
                    </a:lnTo>
                    <a:lnTo>
                      <a:pt x="369" y="482"/>
                    </a:lnTo>
                    <a:lnTo>
                      <a:pt x="397" y="454"/>
                    </a:lnTo>
                    <a:lnTo>
                      <a:pt x="425" y="454"/>
                    </a:lnTo>
                    <a:lnTo>
                      <a:pt x="454" y="397"/>
                    </a:lnTo>
                    <a:lnTo>
                      <a:pt x="482" y="425"/>
                    </a:lnTo>
                    <a:lnTo>
                      <a:pt x="510" y="397"/>
                    </a:lnTo>
                    <a:lnTo>
                      <a:pt x="539" y="369"/>
                    </a:lnTo>
                    <a:lnTo>
                      <a:pt x="595" y="369"/>
                    </a:lnTo>
                    <a:lnTo>
                      <a:pt x="567" y="312"/>
                    </a:lnTo>
                    <a:lnTo>
                      <a:pt x="595" y="284"/>
                    </a:lnTo>
                    <a:lnTo>
                      <a:pt x="567" y="227"/>
                    </a:lnTo>
                    <a:close/>
                  </a:path>
                </a:pathLst>
              </a:custGeom>
              <a:solidFill>
                <a:srgbClr val="99CC00"/>
              </a:solidFill>
              <a:ln w="38100" algn="ctr">
                <a:solidFill>
                  <a:srgbClr val="008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326" name="Freeform 59">
                <a:extLst>
                  <a:ext uri="{FF2B5EF4-FFF2-40B4-BE49-F238E27FC236}">
                    <a16:creationId xmlns:a16="http://schemas.microsoft.com/office/drawing/2014/main" id="{8084E461-33AB-444C-A277-E31088744D9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50063" y="4621213"/>
                <a:ext cx="1350962" cy="765175"/>
              </a:xfrm>
              <a:custGeom>
                <a:avLst/>
                <a:gdLst>
                  <a:gd name="T0" fmla="*/ 46037 w 851"/>
                  <a:gd name="T1" fmla="*/ 0 h 482"/>
                  <a:gd name="T2" fmla="*/ 46037 w 851"/>
                  <a:gd name="T3" fmla="*/ 179388 h 482"/>
                  <a:gd name="T4" fmla="*/ 0 w 851"/>
                  <a:gd name="T5" fmla="*/ 269875 h 482"/>
                  <a:gd name="T6" fmla="*/ 180975 w 851"/>
                  <a:gd name="T7" fmla="*/ 493713 h 482"/>
                  <a:gd name="T8" fmla="*/ 180975 w 851"/>
                  <a:gd name="T9" fmla="*/ 539750 h 482"/>
                  <a:gd name="T10" fmla="*/ 360362 w 851"/>
                  <a:gd name="T11" fmla="*/ 628650 h 482"/>
                  <a:gd name="T12" fmla="*/ 360362 w 851"/>
                  <a:gd name="T13" fmla="*/ 719138 h 482"/>
                  <a:gd name="T14" fmla="*/ 585787 w 851"/>
                  <a:gd name="T15" fmla="*/ 765175 h 482"/>
                  <a:gd name="T16" fmla="*/ 765175 w 851"/>
                  <a:gd name="T17" fmla="*/ 719138 h 482"/>
                  <a:gd name="T18" fmla="*/ 811212 w 851"/>
                  <a:gd name="T19" fmla="*/ 765175 h 482"/>
                  <a:gd name="T20" fmla="*/ 900112 w 851"/>
                  <a:gd name="T21" fmla="*/ 765175 h 482"/>
                  <a:gd name="T22" fmla="*/ 990600 w 851"/>
                  <a:gd name="T23" fmla="*/ 765175 h 482"/>
                  <a:gd name="T24" fmla="*/ 1036637 w 851"/>
                  <a:gd name="T25" fmla="*/ 584200 h 482"/>
                  <a:gd name="T26" fmla="*/ 1306512 w 851"/>
                  <a:gd name="T27" fmla="*/ 404813 h 482"/>
                  <a:gd name="T28" fmla="*/ 1350962 w 851"/>
                  <a:gd name="T29" fmla="*/ 269875 h 482"/>
                  <a:gd name="T30" fmla="*/ 1260475 w 851"/>
                  <a:gd name="T31" fmla="*/ 269875 h 482"/>
                  <a:gd name="T32" fmla="*/ 1260475 w 851"/>
                  <a:gd name="T33" fmla="*/ 179388 h 482"/>
                  <a:gd name="T34" fmla="*/ 1216025 w 851"/>
                  <a:gd name="T35" fmla="*/ 134938 h 482"/>
                  <a:gd name="T36" fmla="*/ 1125537 w 851"/>
                  <a:gd name="T37" fmla="*/ 179388 h 482"/>
                  <a:gd name="T38" fmla="*/ 990600 w 851"/>
                  <a:gd name="T39" fmla="*/ 134938 h 482"/>
                  <a:gd name="T40" fmla="*/ 946150 w 851"/>
                  <a:gd name="T41" fmla="*/ 358775 h 482"/>
                  <a:gd name="T42" fmla="*/ 811212 w 851"/>
                  <a:gd name="T43" fmla="*/ 493713 h 482"/>
                  <a:gd name="T44" fmla="*/ 765175 w 851"/>
                  <a:gd name="T45" fmla="*/ 404813 h 482"/>
                  <a:gd name="T46" fmla="*/ 811212 w 851"/>
                  <a:gd name="T47" fmla="*/ 358775 h 482"/>
                  <a:gd name="T48" fmla="*/ 855662 w 851"/>
                  <a:gd name="T49" fmla="*/ 223838 h 482"/>
                  <a:gd name="T50" fmla="*/ 765175 w 851"/>
                  <a:gd name="T51" fmla="*/ 269875 h 482"/>
                  <a:gd name="T52" fmla="*/ 676275 w 851"/>
                  <a:gd name="T53" fmla="*/ 223838 h 482"/>
                  <a:gd name="T54" fmla="*/ 585787 w 851"/>
                  <a:gd name="T55" fmla="*/ 223838 h 482"/>
                  <a:gd name="T56" fmla="*/ 406400 w 851"/>
                  <a:gd name="T57" fmla="*/ 223838 h 482"/>
                  <a:gd name="T58" fmla="*/ 406400 w 851"/>
                  <a:gd name="T59" fmla="*/ 134938 h 482"/>
                  <a:gd name="T60" fmla="*/ 360362 w 851"/>
                  <a:gd name="T61" fmla="*/ 44450 h 482"/>
                  <a:gd name="T62" fmla="*/ 46037 w 851"/>
                  <a:gd name="T63" fmla="*/ 0 h 482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</a:gdLst>
                <a:ahLst/>
                <a:cxnLst>
                  <a:cxn ang="T64">
                    <a:pos x="T0" y="T1"/>
                  </a:cxn>
                  <a:cxn ang="T65">
                    <a:pos x="T2" y="T3"/>
                  </a:cxn>
                  <a:cxn ang="T66">
                    <a:pos x="T4" y="T5"/>
                  </a:cxn>
                  <a:cxn ang="T67">
                    <a:pos x="T6" y="T7"/>
                  </a:cxn>
                  <a:cxn ang="T68">
                    <a:pos x="T8" y="T9"/>
                  </a:cxn>
                  <a:cxn ang="T69">
                    <a:pos x="T10" y="T11"/>
                  </a:cxn>
                  <a:cxn ang="T70">
                    <a:pos x="T12" y="T13"/>
                  </a:cxn>
                  <a:cxn ang="T71">
                    <a:pos x="T14" y="T15"/>
                  </a:cxn>
                  <a:cxn ang="T72">
                    <a:pos x="T16" y="T17"/>
                  </a:cxn>
                  <a:cxn ang="T73">
                    <a:pos x="T18" y="T19"/>
                  </a:cxn>
                  <a:cxn ang="T74">
                    <a:pos x="T20" y="T21"/>
                  </a:cxn>
                  <a:cxn ang="T75">
                    <a:pos x="T22" y="T23"/>
                  </a:cxn>
                  <a:cxn ang="T76">
                    <a:pos x="T24" y="T25"/>
                  </a:cxn>
                  <a:cxn ang="T77">
                    <a:pos x="T26" y="T27"/>
                  </a:cxn>
                  <a:cxn ang="T78">
                    <a:pos x="T28" y="T29"/>
                  </a:cxn>
                  <a:cxn ang="T79">
                    <a:pos x="T30" y="T31"/>
                  </a:cxn>
                  <a:cxn ang="T80">
                    <a:pos x="T32" y="T33"/>
                  </a:cxn>
                  <a:cxn ang="T81">
                    <a:pos x="T34" y="T35"/>
                  </a:cxn>
                  <a:cxn ang="T82">
                    <a:pos x="T36" y="T37"/>
                  </a:cxn>
                  <a:cxn ang="T83">
                    <a:pos x="T38" y="T39"/>
                  </a:cxn>
                  <a:cxn ang="T84">
                    <a:pos x="T40" y="T41"/>
                  </a:cxn>
                  <a:cxn ang="T85">
                    <a:pos x="T42" y="T43"/>
                  </a:cxn>
                  <a:cxn ang="T86">
                    <a:pos x="T44" y="T45"/>
                  </a:cxn>
                  <a:cxn ang="T87">
                    <a:pos x="T46" y="T47"/>
                  </a:cxn>
                  <a:cxn ang="T88">
                    <a:pos x="T48" y="T49"/>
                  </a:cxn>
                  <a:cxn ang="T89">
                    <a:pos x="T50" y="T51"/>
                  </a:cxn>
                  <a:cxn ang="T90">
                    <a:pos x="T52" y="T53"/>
                  </a:cxn>
                  <a:cxn ang="T91">
                    <a:pos x="T54" y="T55"/>
                  </a:cxn>
                  <a:cxn ang="T92">
                    <a:pos x="T56" y="T57"/>
                  </a:cxn>
                  <a:cxn ang="T93">
                    <a:pos x="T58" y="T59"/>
                  </a:cxn>
                  <a:cxn ang="T94">
                    <a:pos x="T60" y="T61"/>
                  </a:cxn>
                  <a:cxn ang="T95">
                    <a:pos x="T62" y="T63"/>
                  </a:cxn>
                </a:cxnLst>
                <a:rect l="0" t="0" r="r" b="b"/>
                <a:pathLst>
                  <a:path w="851" h="482">
                    <a:moveTo>
                      <a:pt x="29" y="0"/>
                    </a:moveTo>
                    <a:lnTo>
                      <a:pt x="29" y="113"/>
                    </a:lnTo>
                    <a:lnTo>
                      <a:pt x="0" y="170"/>
                    </a:lnTo>
                    <a:lnTo>
                      <a:pt x="114" y="311"/>
                    </a:lnTo>
                    <a:lnTo>
                      <a:pt x="114" y="340"/>
                    </a:lnTo>
                    <a:lnTo>
                      <a:pt x="227" y="396"/>
                    </a:lnTo>
                    <a:lnTo>
                      <a:pt x="227" y="453"/>
                    </a:lnTo>
                    <a:lnTo>
                      <a:pt x="369" y="482"/>
                    </a:lnTo>
                    <a:lnTo>
                      <a:pt x="482" y="453"/>
                    </a:lnTo>
                    <a:lnTo>
                      <a:pt x="511" y="482"/>
                    </a:lnTo>
                    <a:lnTo>
                      <a:pt x="567" y="482"/>
                    </a:lnTo>
                    <a:lnTo>
                      <a:pt x="624" y="482"/>
                    </a:lnTo>
                    <a:lnTo>
                      <a:pt x="653" y="368"/>
                    </a:lnTo>
                    <a:lnTo>
                      <a:pt x="823" y="255"/>
                    </a:lnTo>
                    <a:lnTo>
                      <a:pt x="851" y="170"/>
                    </a:lnTo>
                    <a:lnTo>
                      <a:pt x="794" y="170"/>
                    </a:lnTo>
                    <a:lnTo>
                      <a:pt x="794" y="113"/>
                    </a:lnTo>
                    <a:lnTo>
                      <a:pt x="766" y="85"/>
                    </a:lnTo>
                    <a:lnTo>
                      <a:pt x="709" y="113"/>
                    </a:lnTo>
                    <a:lnTo>
                      <a:pt x="624" y="85"/>
                    </a:lnTo>
                    <a:lnTo>
                      <a:pt x="596" y="226"/>
                    </a:lnTo>
                    <a:lnTo>
                      <a:pt x="511" y="311"/>
                    </a:lnTo>
                    <a:lnTo>
                      <a:pt x="482" y="255"/>
                    </a:lnTo>
                    <a:lnTo>
                      <a:pt x="511" y="226"/>
                    </a:lnTo>
                    <a:lnTo>
                      <a:pt x="539" y="141"/>
                    </a:lnTo>
                    <a:lnTo>
                      <a:pt x="482" y="170"/>
                    </a:lnTo>
                    <a:lnTo>
                      <a:pt x="426" y="141"/>
                    </a:lnTo>
                    <a:lnTo>
                      <a:pt x="369" y="141"/>
                    </a:lnTo>
                    <a:lnTo>
                      <a:pt x="256" y="141"/>
                    </a:lnTo>
                    <a:lnTo>
                      <a:pt x="256" y="85"/>
                    </a:lnTo>
                    <a:lnTo>
                      <a:pt x="227" y="28"/>
                    </a:lnTo>
                    <a:lnTo>
                      <a:pt x="29" y="0"/>
                    </a:lnTo>
                    <a:close/>
                  </a:path>
                </a:pathLst>
              </a:custGeom>
              <a:solidFill>
                <a:srgbClr val="99CC00"/>
              </a:solidFill>
              <a:ln w="38100" algn="ctr">
                <a:solidFill>
                  <a:srgbClr val="008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327" name="Freeform 60">
                <a:extLst>
                  <a:ext uri="{FF2B5EF4-FFF2-40B4-BE49-F238E27FC236}">
                    <a16:creationId xmlns:a16="http://schemas.microsoft.com/office/drawing/2014/main" id="{751EF541-DD69-408C-A263-C3E166A1DFB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470900" y="4260850"/>
                <a:ext cx="630238" cy="719138"/>
              </a:xfrm>
              <a:custGeom>
                <a:avLst/>
                <a:gdLst>
                  <a:gd name="T0" fmla="*/ 225425 w 397"/>
                  <a:gd name="T1" fmla="*/ 0 h 453"/>
                  <a:gd name="T2" fmla="*/ 90488 w 397"/>
                  <a:gd name="T3" fmla="*/ 44450 h 453"/>
                  <a:gd name="T4" fmla="*/ 0 w 397"/>
                  <a:gd name="T5" fmla="*/ 269875 h 453"/>
                  <a:gd name="T6" fmla="*/ 0 w 397"/>
                  <a:gd name="T7" fmla="*/ 449263 h 453"/>
                  <a:gd name="T8" fmla="*/ 44450 w 397"/>
                  <a:gd name="T9" fmla="*/ 449263 h 453"/>
                  <a:gd name="T10" fmla="*/ 44450 w 397"/>
                  <a:gd name="T11" fmla="*/ 584200 h 453"/>
                  <a:gd name="T12" fmla="*/ 225425 w 397"/>
                  <a:gd name="T13" fmla="*/ 630238 h 453"/>
                  <a:gd name="T14" fmla="*/ 269875 w 397"/>
                  <a:gd name="T15" fmla="*/ 719138 h 453"/>
                  <a:gd name="T16" fmla="*/ 360363 w 397"/>
                  <a:gd name="T17" fmla="*/ 719138 h 453"/>
                  <a:gd name="T18" fmla="*/ 360363 w 397"/>
                  <a:gd name="T19" fmla="*/ 630238 h 453"/>
                  <a:gd name="T20" fmla="*/ 495300 w 397"/>
                  <a:gd name="T21" fmla="*/ 719138 h 453"/>
                  <a:gd name="T22" fmla="*/ 539750 w 397"/>
                  <a:gd name="T23" fmla="*/ 584200 h 453"/>
                  <a:gd name="T24" fmla="*/ 630238 w 397"/>
                  <a:gd name="T25" fmla="*/ 539750 h 453"/>
                  <a:gd name="T26" fmla="*/ 539750 w 397"/>
                  <a:gd name="T27" fmla="*/ 404813 h 453"/>
                  <a:gd name="T28" fmla="*/ 539750 w 397"/>
                  <a:gd name="T29" fmla="*/ 314325 h 453"/>
                  <a:gd name="T30" fmla="*/ 585788 w 397"/>
                  <a:gd name="T31" fmla="*/ 269875 h 453"/>
                  <a:gd name="T32" fmla="*/ 585788 w 397"/>
                  <a:gd name="T33" fmla="*/ 225425 h 453"/>
                  <a:gd name="T34" fmla="*/ 495300 w 397"/>
                  <a:gd name="T35" fmla="*/ 225425 h 453"/>
                  <a:gd name="T36" fmla="*/ 450850 w 397"/>
                  <a:gd name="T37" fmla="*/ 90488 h 453"/>
                  <a:gd name="T38" fmla="*/ 404813 w 397"/>
                  <a:gd name="T39" fmla="*/ 90488 h 453"/>
                  <a:gd name="T40" fmla="*/ 315913 w 397"/>
                  <a:gd name="T41" fmla="*/ 0 h 453"/>
                  <a:gd name="T42" fmla="*/ 269875 w 397"/>
                  <a:gd name="T43" fmla="*/ 44450 h 453"/>
                  <a:gd name="T44" fmla="*/ 225425 w 397"/>
                  <a:gd name="T45" fmla="*/ 0 h 453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0" t="0" r="r" b="b"/>
                <a:pathLst>
                  <a:path w="397" h="453">
                    <a:moveTo>
                      <a:pt x="142" y="0"/>
                    </a:moveTo>
                    <a:lnTo>
                      <a:pt x="57" y="28"/>
                    </a:lnTo>
                    <a:lnTo>
                      <a:pt x="0" y="170"/>
                    </a:lnTo>
                    <a:lnTo>
                      <a:pt x="0" y="283"/>
                    </a:lnTo>
                    <a:lnTo>
                      <a:pt x="28" y="283"/>
                    </a:lnTo>
                    <a:lnTo>
                      <a:pt x="28" y="368"/>
                    </a:lnTo>
                    <a:lnTo>
                      <a:pt x="142" y="397"/>
                    </a:lnTo>
                    <a:lnTo>
                      <a:pt x="170" y="453"/>
                    </a:lnTo>
                    <a:lnTo>
                      <a:pt x="227" y="453"/>
                    </a:lnTo>
                    <a:lnTo>
                      <a:pt x="227" y="397"/>
                    </a:lnTo>
                    <a:lnTo>
                      <a:pt x="312" y="453"/>
                    </a:lnTo>
                    <a:lnTo>
                      <a:pt x="340" y="368"/>
                    </a:lnTo>
                    <a:lnTo>
                      <a:pt x="397" y="340"/>
                    </a:lnTo>
                    <a:lnTo>
                      <a:pt x="340" y="255"/>
                    </a:lnTo>
                    <a:lnTo>
                      <a:pt x="340" y="198"/>
                    </a:lnTo>
                    <a:lnTo>
                      <a:pt x="369" y="170"/>
                    </a:lnTo>
                    <a:lnTo>
                      <a:pt x="369" y="142"/>
                    </a:lnTo>
                    <a:lnTo>
                      <a:pt x="312" y="142"/>
                    </a:lnTo>
                    <a:lnTo>
                      <a:pt x="284" y="57"/>
                    </a:lnTo>
                    <a:lnTo>
                      <a:pt x="255" y="57"/>
                    </a:lnTo>
                    <a:lnTo>
                      <a:pt x="199" y="0"/>
                    </a:lnTo>
                    <a:lnTo>
                      <a:pt x="170" y="28"/>
                    </a:lnTo>
                    <a:lnTo>
                      <a:pt x="142" y="0"/>
                    </a:lnTo>
                    <a:close/>
                  </a:path>
                </a:pathLst>
              </a:custGeom>
              <a:solidFill>
                <a:srgbClr val="99CC00"/>
              </a:solidFill>
              <a:ln w="38100" algn="ctr">
                <a:solidFill>
                  <a:srgbClr val="008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328" name="Freeform 61">
                <a:extLst>
                  <a:ext uri="{FF2B5EF4-FFF2-40B4-BE49-F238E27FC236}">
                    <a16:creationId xmlns:a16="http://schemas.microsoft.com/office/drawing/2014/main" id="{F3840657-EEEC-457F-9F70-9E81CC1311C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931150" y="3900488"/>
                <a:ext cx="630238" cy="630237"/>
              </a:xfrm>
              <a:custGeom>
                <a:avLst/>
                <a:gdLst>
                  <a:gd name="T0" fmla="*/ 630238 w 397"/>
                  <a:gd name="T1" fmla="*/ 404812 h 397"/>
                  <a:gd name="T2" fmla="*/ 449263 w 397"/>
                  <a:gd name="T3" fmla="*/ 44450 h 397"/>
                  <a:gd name="T4" fmla="*/ 360363 w 397"/>
                  <a:gd name="T5" fmla="*/ 90487 h 397"/>
                  <a:gd name="T6" fmla="*/ 269875 w 397"/>
                  <a:gd name="T7" fmla="*/ 0 h 397"/>
                  <a:gd name="T8" fmla="*/ 179388 w 397"/>
                  <a:gd name="T9" fmla="*/ 44450 h 397"/>
                  <a:gd name="T10" fmla="*/ 179388 w 397"/>
                  <a:gd name="T11" fmla="*/ 179387 h 397"/>
                  <a:gd name="T12" fmla="*/ 0 w 397"/>
                  <a:gd name="T13" fmla="*/ 314325 h 397"/>
                  <a:gd name="T14" fmla="*/ 44450 w 397"/>
                  <a:gd name="T15" fmla="*/ 360362 h 397"/>
                  <a:gd name="T16" fmla="*/ 225425 w 397"/>
                  <a:gd name="T17" fmla="*/ 314325 h 397"/>
                  <a:gd name="T18" fmla="*/ 269875 w 397"/>
                  <a:gd name="T19" fmla="*/ 269875 h 397"/>
                  <a:gd name="T20" fmla="*/ 360363 w 397"/>
                  <a:gd name="T21" fmla="*/ 450850 h 397"/>
                  <a:gd name="T22" fmla="*/ 360363 w 397"/>
                  <a:gd name="T23" fmla="*/ 539750 h 397"/>
                  <a:gd name="T24" fmla="*/ 449263 w 397"/>
                  <a:gd name="T25" fmla="*/ 585787 h 397"/>
                  <a:gd name="T26" fmla="*/ 495300 w 397"/>
                  <a:gd name="T27" fmla="*/ 585787 h 397"/>
                  <a:gd name="T28" fmla="*/ 539750 w 397"/>
                  <a:gd name="T29" fmla="*/ 630237 h 397"/>
                  <a:gd name="T30" fmla="*/ 630238 w 397"/>
                  <a:gd name="T31" fmla="*/ 404812 h 397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0" t="0" r="r" b="b"/>
                <a:pathLst>
                  <a:path w="397" h="397">
                    <a:moveTo>
                      <a:pt x="397" y="255"/>
                    </a:moveTo>
                    <a:lnTo>
                      <a:pt x="283" y="28"/>
                    </a:lnTo>
                    <a:lnTo>
                      <a:pt x="227" y="57"/>
                    </a:lnTo>
                    <a:lnTo>
                      <a:pt x="170" y="0"/>
                    </a:lnTo>
                    <a:lnTo>
                      <a:pt x="113" y="28"/>
                    </a:lnTo>
                    <a:lnTo>
                      <a:pt x="113" y="113"/>
                    </a:lnTo>
                    <a:lnTo>
                      <a:pt x="0" y="198"/>
                    </a:lnTo>
                    <a:lnTo>
                      <a:pt x="28" y="227"/>
                    </a:lnTo>
                    <a:lnTo>
                      <a:pt x="142" y="198"/>
                    </a:lnTo>
                    <a:lnTo>
                      <a:pt x="170" y="170"/>
                    </a:lnTo>
                    <a:lnTo>
                      <a:pt x="227" y="284"/>
                    </a:lnTo>
                    <a:lnTo>
                      <a:pt x="227" y="340"/>
                    </a:lnTo>
                    <a:lnTo>
                      <a:pt x="283" y="369"/>
                    </a:lnTo>
                    <a:lnTo>
                      <a:pt x="312" y="369"/>
                    </a:lnTo>
                    <a:lnTo>
                      <a:pt x="340" y="397"/>
                    </a:lnTo>
                    <a:lnTo>
                      <a:pt x="397" y="255"/>
                    </a:lnTo>
                    <a:close/>
                  </a:path>
                </a:pathLst>
              </a:custGeom>
              <a:solidFill>
                <a:srgbClr val="99CC00"/>
              </a:solidFill>
              <a:ln w="38100" algn="ctr">
                <a:solidFill>
                  <a:srgbClr val="008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329" name="Freeform 62">
                <a:extLst>
                  <a:ext uri="{FF2B5EF4-FFF2-40B4-BE49-F238E27FC236}">
                    <a16:creationId xmlns:a16="http://schemas.microsoft.com/office/drawing/2014/main" id="{72D90554-26B0-4B42-9A4A-212AEDEFB31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00688" y="4800600"/>
                <a:ext cx="179387" cy="269875"/>
              </a:xfrm>
              <a:custGeom>
                <a:avLst/>
                <a:gdLst>
                  <a:gd name="T0" fmla="*/ 0 w 113"/>
                  <a:gd name="T1" fmla="*/ 0 h 170"/>
                  <a:gd name="T2" fmla="*/ 90487 w 113"/>
                  <a:gd name="T3" fmla="*/ 44450 h 170"/>
                  <a:gd name="T4" fmla="*/ 179387 w 113"/>
                  <a:gd name="T5" fmla="*/ 134938 h 170"/>
                  <a:gd name="T6" fmla="*/ 179387 w 113"/>
                  <a:gd name="T7" fmla="*/ 269875 h 170"/>
                  <a:gd name="T8" fmla="*/ 44450 w 113"/>
                  <a:gd name="T9" fmla="*/ 269875 h 170"/>
                  <a:gd name="T10" fmla="*/ 0 w 113"/>
                  <a:gd name="T11" fmla="*/ 225425 h 170"/>
                  <a:gd name="T12" fmla="*/ 0 w 113"/>
                  <a:gd name="T13" fmla="*/ 0 h 17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13" h="170">
                    <a:moveTo>
                      <a:pt x="0" y="0"/>
                    </a:moveTo>
                    <a:lnTo>
                      <a:pt x="57" y="28"/>
                    </a:lnTo>
                    <a:lnTo>
                      <a:pt x="113" y="85"/>
                    </a:lnTo>
                    <a:lnTo>
                      <a:pt x="113" y="170"/>
                    </a:lnTo>
                    <a:lnTo>
                      <a:pt x="28" y="170"/>
                    </a:lnTo>
                    <a:lnTo>
                      <a:pt x="0" y="14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9CC00"/>
              </a:solidFill>
              <a:ln w="38100" algn="ctr">
                <a:solidFill>
                  <a:srgbClr val="008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330" name="Freeform 63">
                <a:extLst>
                  <a:ext uri="{FF2B5EF4-FFF2-40B4-BE49-F238E27FC236}">
                    <a16:creationId xmlns:a16="http://schemas.microsoft.com/office/drawing/2014/main" id="{9FAAA6B7-15AA-4E9E-AF48-B8E5BBBC539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56238" y="4395788"/>
                <a:ext cx="944562" cy="539750"/>
              </a:xfrm>
              <a:custGeom>
                <a:avLst/>
                <a:gdLst>
                  <a:gd name="T0" fmla="*/ 134937 w 595"/>
                  <a:gd name="T1" fmla="*/ 449263 h 340"/>
                  <a:gd name="T2" fmla="*/ 44450 w 595"/>
                  <a:gd name="T3" fmla="*/ 404813 h 340"/>
                  <a:gd name="T4" fmla="*/ 44450 w 595"/>
                  <a:gd name="T5" fmla="*/ 360363 h 340"/>
                  <a:gd name="T6" fmla="*/ 0 w 595"/>
                  <a:gd name="T7" fmla="*/ 269875 h 340"/>
                  <a:gd name="T8" fmla="*/ 44450 w 595"/>
                  <a:gd name="T9" fmla="*/ 134938 h 340"/>
                  <a:gd name="T10" fmla="*/ 134937 w 595"/>
                  <a:gd name="T11" fmla="*/ 90488 h 340"/>
                  <a:gd name="T12" fmla="*/ 134937 w 595"/>
                  <a:gd name="T13" fmla="*/ 44450 h 340"/>
                  <a:gd name="T14" fmla="*/ 269875 w 595"/>
                  <a:gd name="T15" fmla="*/ 134938 h 340"/>
                  <a:gd name="T16" fmla="*/ 358775 w 595"/>
                  <a:gd name="T17" fmla="*/ 90488 h 340"/>
                  <a:gd name="T18" fmla="*/ 539750 w 595"/>
                  <a:gd name="T19" fmla="*/ 90488 h 340"/>
                  <a:gd name="T20" fmla="*/ 719137 w 595"/>
                  <a:gd name="T21" fmla="*/ 134938 h 340"/>
                  <a:gd name="T22" fmla="*/ 900112 w 595"/>
                  <a:gd name="T23" fmla="*/ 90488 h 340"/>
                  <a:gd name="T24" fmla="*/ 944562 w 595"/>
                  <a:gd name="T25" fmla="*/ 0 h 340"/>
                  <a:gd name="T26" fmla="*/ 944562 w 595"/>
                  <a:gd name="T27" fmla="*/ 225425 h 340"/>
                  <a:gd name="T28" fmla="*/ 854075 w 595"/>
                  <a:gd name="T29" fmla="*/ 179388 h 340"/>
                  <a:gd name="T30" fmla="*/ 854075 w 595"/>
                  <a:gd name="T31" fmla="*/ 314325 h 340"/>
                  <a:gd name="T32" fmla="*/ 765175 w 595"/>
                  <a:gd name="T33" fmla="*/ 269875 h 340"/>
                  <a:gd name="T34" fmla="*/ 584200 w 595"/>
                  <a:gd name="T35" fmla="*/ 539750 h 340"/>
                  <a:gd name="T36" fmla="*/ 449262 w 595"/>
                  <a:gd name="T37" fmla="*/ 449263 h 340"/>
                  <a:gd name="T38" fmla="*/ 449262 w 595"/>
                  <a:gd name="T39" fmla="*/ 360363 h 340"/>
                  <a:gd name="T40" fmla="*/ 223837 w 595"/>
                  <a:gd name="T41" fmla="*/ 314325 h 340"/>
                  <a:gd name="T42" fmla="*/ 179387 w 595"/>
                  <a:gd name="T43" fmla="*/ 314325 h 340"/>
                  <a:gd name="T44" fmla="*/ 134937 w 595"/>
                  <a:gd name="T45" fmla="*/ 314325 h 340"/>
                  <a:gd name="T46" fmla="*/ 134937 w 595"/>
                  <a:gd name="T47" fmla="*/ 449263 h 340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0" t="0" r="r" b="b"/>
                <a:pathLst>
                  <a:path w="595" h="340">
                    <a:moveTo>
                      <a:pt x="85" y="283"/>
                    </a:moveTo>
                    <a:lnTo>
                      <a:pt x="28" y="255"/>
                    </a:lnTo>
                    <a:lnTo>
                      <a:pt x="28" y="227"/>
                    </a:lnTo>
                    <a:lnTo>
                      <a:pt x="0" y="170"/>
                    </a:lnTo>
                    <a:lnTo>
                      <a:pt x="28" y="85"/>
                    </a:lnTo>
                    <a:lnTo>
                      <a:pt x="85" y="57"/>
                    </a:lnTo>
                    <a:lnTo>
                      <a:pt x="85" y="28"/>
                    </a:lnTo>
                    <a:lnTo>
                      <a:pt x="170" y="85"/>
                    </a:lnTo>
                    <a:lnTo>
                      <a:pt x="226" y="57"/>
                    </a:lnTo>
                    <a:lnTo>
                      <a:pt x="340" y="57"/>
                    </a:lnTo>
                    <a:lnTo>
                      <a:pt x="453" y="85"/>
                    </a:lnTo>
                    <a:lnTo>
                      <a:pt x="567" y="57"/>
                    </a:lnTo>
                    <a:lnTo>
                      <a:pt x="595" y="0"/>
                    </a:lnTo>
                    <a:lnTo>
                      <a:pt x="595" y="142"/>
                    </a:lnTo>
                    <a:lnTo>
                      <a:pt x="538" y="113"/>
                    </a:lnTo>
                    <a:lnTo>
                      <a:pt x="538" y="198"/>
                    </a:lnTo>
                    <a:lnTo>
                      <a:pt x="482" y="170"/>
                    </a:lnTo>
                    <a:lnTo>
                      <a:pt x="368" y="340"/>
                    </a:lnTo>
                    <a:lnTo>
                      <a:pt x="283" y="283"/>
                    </a:lnTo>
                    <a:lnTo>
                      <a:pt x="283" y="227"/>
                    </a:lnTo>
                    <a:lnTo>
                      <a:pt x="141" y="198"/>
                    </a:lnTo>
                    <a:lnTo>
                      <a:pt x="113" y="198"/>
                    </a:lnTo>
                    <a:lnTo>
                      <a:pt x="85" y="198"/>
                    </a:lnTo>
                    <a:lnTo>
                      <a:pt x="85" y="283"/>
                    </a:lnTo>
                    <a:close/>
                  </a:path>
                </a:pathLst>
              </a:custGeom>
              <a:solidFill>
                <a:srgbClr val="99CC00"/>
              </a:solidFill>
              <a:ln w="38100" algn="ctr">
                <a:solidFill>
                  <a:srgbClr val="008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331" name="Freeform 64">
                <a:extLst>
                  <a:ext uri="{FF2B5EF4-FFF2-40B4-BE49-F238E27FC236}">
                    <a16:creationId xmlns:a16="http://schemas.microsoft.com/office/drawing/2014/main" id="{A490EB99-456A-4A35-ABE7-370E46A16DF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91175" y="4710113"/>
                <a:ext cx="449263" cy="360362"/>
              </a:xfrm>
              <a:custGeom>
                <a:avLst/>
                <a:gdLst>
                  <a:gd name="T0" fmla="*/ 88900 w 283"/>
                  <a:gd name="T1" fmla="*/ 360362 h 227"/>
                  <a:gd name="T2" fmla="*/ 88900 w 283"/>
                  <a:gd name="T3" fmla="*/ 225425 h 227"/>
                  <a:gd name="T4" fmla="*/ 0 w 283"/>
                  <a:gd name="T5" fmla="*/ 134937 h 227"/>
                  <a:gd name="T6" fmla="*/ 0 w 283"/>
                  <a:gd name="T7" fmla="*/ 0 h 227"/>
                  <a:gd name="T8" fmla="*/ 88900 w 283"/>
                  <a:gd name="T9" fmla="*/ 0 h 227"/>
                  <a:gd name="T10" fmla="*/ 314325 w 283"/>
                  <a:gd name="T11" fmla="*/ 46037 h 227"/>
                  <a:gd name="T12" fmla="*/ 314325 w 283"/>
                  <a:gd name="T13" fmla="*/ 134937 h 227"/>
                  <a:gd name="T14" fmla="*/ 449263 w 283"/>
                  <a:gd name="T15" fmla="*/ 225425 h 227"/>
                  <a:gd name="T16" fmla="*/ 404813 w 283"/>
                  <a:gd name="T17" fmla="*/ 269875 h 227"/>
                  <a:gd name="T18" fmla="*/ 269875 w 283"/>
                  <a:gd name="T19" fmla="*/ 315912 h 227"/>
                  <a:gd name="T20" fmla="*/ 223838 w 283"/>
                  <a:gd name="T21" fmla="*/ 360362 h 227"/>
                  <a:gd name="T22" fmla="*/ 88900 w 283"/>
                  <a:gd name="T23" fmla="*/ 360362 h 227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283" h="227">
                    <a:moveTo>
                      <a:pt x="56" y="227"/>
                    </a:moveTo>
                    <a:lnTo>
                      <a:pt x="56" y="142"/>
                    </a:lnTo>
                    <a:lnTo>
                      <a:pt x="0" y="85"/>
                    </a:lnTo>
                    <a:lnTo>
                      <a:pt x="0" y="0"/>
                    </a:lnTo>
                    <a:lnTo>
                      <a:pt x="56" y="0"/>
                    </a:lnTo>
                    <a:lnTo>
                      <a:pt x="198" y="29"/>
                    </a:lnTo>
                    <a:lnTo>
                      <a:pt x="198" y="85"/>
                    </a:lnTo>
                    <a:lnTo>
                      <a:pt x="283" y="142"/>
                    </a:lnTo>
                    <a:lnTo>
                      <a:pt x="255" y="170"/>
                    </a:lnTo>
                    <a:lnTo>
                      <a:pt x="170" y="199"/>
                    </a:lnTo>
                    <a:lnTo>
                      <a:pt x="141" y="227"/>
                    </a:lnTo>
                    <a:lnTo>
                      <a:pt x="56" y="227"/>
                    </a:lnTo>
                    <a:close/>
                  </a:path>
                </a:pathLst>
              </a:custGeom>
              <a:solidFill>
                <a:srgbClr val="99CC00"/>
              </a:solidFill>
              <a:ln w="38100" algn="ctr">
                <a:solidFill>
                  <a:srgbClr val="008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332" name="Freeform 65">
                <a:extLst>
                  <a:ext uri="{FF2B5EF4-FFF2-40B4-BE49-F238E27FC236}">
                    <a16:creationId xmlns:a16="http://schemas.microsoft.com/office/drawing/2014/main" id="{1C8DC01C-1029-4D3B-95DB-9DE64885ABB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10200" y="4935538"/>
                <a:ext cx="630238" cy="585787"/>
              </a:xfrm>
              <a:custGeom>
                <a:avLst/>
                <a:gdLst>
                  <a:gd name="T0" fmla="*/ 630238 w 397"/>
                  <a:gd name="T1" fmla="*/ 0 h 369"/>
                  <a:gd name="T2" fmla="*/ 541338 w 397"/>
                  <a:gd name="T3" fmla="*/ 179387 h 369"/>
                  <a:gd name="T4" fmla="*/ 630238 w 397"/>
                  <a:gd name="T5" fmla="*/ 269875 h 369"/>
                  <a:gd name="T6" fmla="*/ 630238 w 397"/>
                  <a:gd name="T7" fmla="*/ 314325 h 369"/>
                  <a:gd name="T8" fmla="*/ 585788 w 397"/>
                  <a:gd name="T9" fmla="*/ 360362 h 369"/>
                  <a:gd name="T10" fmla="*/ 630238 w 397"/>
                  <a:gd name="T11" fmla="*/ 404812 h 369"/>
                  <a:gd name="T12" fmla="*/ 495300 w 397"/>
                  <a:gd name="T13" fmla="*/ 450850 h 369"/>
                  <a:gd name="T14" fmla="*/ 450850 w 397"/>
                  <a:gd name="T15" fmla="*/ 539750 h 369"/>
                  <a:gd name="T16" fmla="*/ 360363 w 397"/>
                  <a:gd name="T17" fmla="*/ 495300 h 369"/>
                  <a:gd name="T18" fmla="*/ 315913 w 397"/>
                  <a:gd name="T19" fmla="*/ 539750 h 369"/>
                  <a:gd name="T20" fmla="*/ 269875 w 397"/>
                  <a:gd name="T21" fmla="*/ 539750 h 369"/>
                  <a:gd name="T22" fmla="*/ 225425 w 397"/>
                  <a:gd name="T23" fmla="*/ 450850 h 369"/>
                  <a:gd name="T24" fmla="*/ 180975 w 397"/>
                  <a:gd name="T25" fmla="*/ 450850 h 369"/>
                  <a:gd name="T26" fmla="*/ 180975 w 397"/>
                  <a:gd name="T27" fmla="*/ 495300 h 369"/>
                  <a:gd name="T28" fmla="*/ 90488 w 397"/>
                  <a:gd name="T29" fmla="*/ 585787 h 369"/>
                  <a:gd name="T30" fmla="*/ 46038 w 397"/>
                  <a:gd name="T31" fmla="*/ 539750 h 369"/>
                  <a:gd name="T32" fmla="*/ 46038 w 397"/>
                  <a:gd name="T33" fmla="*/ 450850 h 369"/>
                  <a:gd name="T34" fmla="*/ 0 w 397"/>
                  <a:gd name="T35" fmla="*/ 450850 h 369"/>
                  <a:gd name="T36" fmla="*/ 0 w 397"/>
                  <a:gd name="T37" fmla="*/ 404812 h 369"/>
                  <a:gd name="T38" fmla="*/ 0 w 397"/>
                  <a:gd name="T39" fmla="*/ 269875 h 369"/>
                  <a:gd name="T40" fmla="*/ 0 w 397"/>
                  <a:gd name="T41" fmla="*/ 225425 h 369"/>
                  <a:gd name="T42" fmla="*/ 46038 w 397"/>
                  <a:gd name="T43" fmla="*/ 225425 h 369"/>
                  <a:gd name="T44" fmla="*/ 46038 w 397"/>
                  <a:gd name="T45" fmla="*/ 134937 h 369"/>
                  <a:gd name="T46" fmla="*/ 90488 w 397"/>
                  <a:gd name="T47" fmla="*/ 90487 h 369"/>
                  <a:gd name="T48" fmla="*/ 134938 w 397"/>
                  <a:gd name="T49" fmla="*/ 134937 h 369"/>
                  <a:gd name="T50" fmla="*/ 404813 w 397"/>
                  <a:gd name="T51" fmla="*/ 134937 h 369"/>
                  <a:gd name="T52" fmla="*/ 450850 w 397"/>
                  <a:gd name="T53" fmla="*/ 90487 h 369"/>
                  <a:gd name="T54" fmla="*/ 585788 w 397"/>
                  <a:gd name="T55" fmla="*/ 44450 h 369"/>
                  <a:gd name="T56" fmla="*/ 630238 w 397"/>
                  <a:gd name="T57" fmla="*/ 0 h 369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0" t="0" r="r" b="b"/>
                <a:pathLst>
                  <a:path w="397" h="369">
                    <a:moveTo>
                      <a:pt x="397" y="0"/>
                    </a:moveTo>
                    <a:lnTo>
                      <a:pt x="341" y="113"/>
                    </a:lnTo>
                    <a:lnTo>
                      <a:pt x="397" y="170"/>
                    </a:lnTo>
                    <a:lnTo>
                      <a:pt x="397" y="198"/>
                    </a:lnTo>
                    <a:lnTo>
                      <a:pt x="369" y="227"/>
                    </a:lnTo>
                    <a:lnTo>
                      <a:pt x="397" y="255"/>
                    </a:lnTo>
                    <a:lnTo>
                      <a:pt x="312" y="284"/>
                    </a:lnTo>
                    <a:lnTo>
                      <a:pt x="284" y="340"/>
                    </a:lnTo>
                    <a:lnTo>
                      <a:pt x="227" y="312"/>
                    </a:lnTo>
                    <a:lnTo>
                      <a:pt x="199" y="340"/>
                    </a:lnTo>
                    <a:lnTo>
                      <a:pt x="170" y="340"/>
                    </a:lnTo>
                    <a:lnTo>
                      <a:pt x="142" y="284"/>
                    </a:lnTo>
                    <a:lnTo>
                      <a:pt x="114" y="284"/>
                    </a:lnTo>
                    <a:lnTo>
                      <a:pt x="114" y="312"/>
                    </a:lnTo>
                    <a:lnTo>
                      <a:pt x="57" y="369"/>
                    </a:lnTo>
                    <a:lnTo>
                      <a:pt x="29" y="340"/>
                    </a:lnTo>
                    <a:lnTo>
                      <a:pt x="29" y="284"/>
                    </a:lnTo>
                    <a:lnTo>
                      <a:pt x="0" y="284"/>
                    </a:lnTo>
                    <a:lnTo>
                      <a:pt x="0" y="255"/>
                    </a:lnTo>
                    <a:lnTo>
                      <a:pt x="0" y="170"/>
                    </a:lnTo>
                    <a:lnTo>
                      <a:pt x="0" y="142"/>
                    </a:lnTo>
                    <a:lnTo>
                      <a:pt x="29" y="142"/>
                    </a:lnTo>
                    <a:lnTo>
                      <a:pt x="29" y="85"/>
                    </a:lnTo>
                    <a:lnTo>
                      <a:pt x="57" y="57"/>
                    </a:lnTo>
                    <a:lnTo>
                      <a:pt x="85" y="85"/>
                    </a:lnTo>
                    <a:lnTo>
                      <a:pt x="255" y="85"/>
                    </a:lnTo>
                    <a:lnTo>
                      <a:pt x="284" y="57"/>
                    </a:lnTo>
                    <a:lnTo>
                      <a:pt x="369" y="28"/>
                    </a:lnTo>
                    <a:lnTo>
                      <a:pt x="397" y="0"/>
                    </a:lnTo>
                    <a:close/>
                  </a:path>
                </a:pathLst>
              </a:custGeom>
              <a:solidFill>
                <a:srgbClr val="99CC00"/>
              </a:solidFill>
              <a:ln w="38100" algn="ctr">
                <a:solidFill>
                  <a:srgbClr val="008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333" name="Freeform 66">
                <a:extLst>
                  <a:ext uri="{FF2B5EF4-FFF2-40B4-BE49-F238E27FC236}">
                    <a16:creationId xmlns:a16="http://schemas.microsoft.com/office/drawing/2014/main" id="{5EDB1DBD-E0C7-4907-92C4-4FADC8A42EE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65750" y="4935538"/>
                <a:ext cx="809625" cy="900112"/>
              </a:xfrm>
              <a:custGeom>
                <a:avLst/>
                <a:gdLst>
                  <a:gd name="T0" fmla="*/ 44450 w 510"/>
                  <a:gd name="T1" fmla="*/ 450850 h 567"/>
                  <a:gd name="T2" fmla="*/ 90488 w 510"/>
                  <a:gd name="T3" fmla="*/ 450850 h 567"/>
                  <a:gd name="T4" fmla="*/ 90488 w 510"/>
                  <a:gd name="T5" fmla="*/ 539750 h 567"/>
                  <a:gd name="T6" fmla="*/ 134938 w 510"/>
                  <a:gd name="T7" fmla="*/ 585787 h 567"/>
                  <a:gd name="T8" fmla="*/ 225425 w 510"/>
                  <a:gd name="T9" fmla="*/ 495300 h 567"/>
                  <a:gd name="T10" fmla="*/ 225425 w 510"/>
                  <a:gd name="T11" fmla="*/ 450850 h 567"/>
                  <a:gd name="T12" fmla="*/ 269875 w 510"/>
                  <a:gd name="T13" fmla="*/ 450850 h 567"/>
                  <a:gd name="T14" fmla="*/ 314325 w 510"/>
                  <a:gd name="T15" fmla="*/ 539750 h 567"/>
                  <a:gd name="T16" fmla="*/ 360363 w 510"/>
                  <a:gd name="T17" fmla="*/ 539750 h 567"/>
                  <a:gd name="T18" fmla="*/ 404813 w 510"/>
                  <a:gd name="T19" fmla="*/ 495300 h 567"/>
                  <a:gd name="T20" fmla="*/ 495300 w 510"/>
                  <a:gd name="T21" fmla="*/ 539750 h 567"/>
                  <a:gd name="T22" fmla="*/ 539750 w 510"/>
                  <a:gd name="T23" fmla="*/ 450850 h 567"/>
                  <a:gd name="T24" fmla="*/ 674688 w 510"/>
                  <a:gd name="T25" fmla="*/ 404812 h 567"/>
                  <a:gd name="T26" fmla="*/ 630238 w 510"/>
                  <a:gd name="T27" fmla="*/ 360362 h 567"/>
                  <a:gd name="T28" fmla="*/ 674688 w 510"/>
                  <a:gd name="T29" fmla="*/ 314325 h 567"/>
                  <a:gd name="T30" fmla="*/ 674688 w 510"/>
                  <a:gd name="T31" fmla="*/ 269875 h 567"/>
                  <a:gd name="T32" fmla="*/ 585788 w 510"/>
                  <a:gd name="T33" fmla="*/ 179387 h 567"/>
                  <a:gd name="T34" fmla="*/ 674688 w 510"/>
                  <a:gd name="T35" fmla="*/ 0 h 567"/>
                  <a:gd name="T36" fmla="*/ 765175 w 510"/>
                  <a:gd name="T37" fmla="*/ 179387 h 567"/>
                  <a:gd name="T38" fmla="*/ 765175 w 510"/>
                  <a:gd name="T39" fmla="*/ 225425 h 567"/>
                  <a:gd name="T40" fmla="*/ 765175 w 510"/>
                  <a:gd name="T41" fmla="*/ 450850 h 567"/>
                  <a:gd name="T42" fmla="*/ 809625 w 510"/>
                  <a:gd name="T43" fmla="*/ 539750 h 567"/>
                  <a:gd name="T44" fmla="*/ 765175 w 510"/>
                  <a:gd name="T45" fmla="*/ 674687 h 567"/>
                  <a:gd name="T46" fmla="*/ 765175 w 510"/>
                  <a:gd name="T47" fmla="*/ 765175 h 567"/>
                  <a:gd name="T48" fmla="*/ 809625 w 510"/>
                  <a:gd name="T49" fmla="*/ 809625 h 567"/>
                  <a:gd name="T50" fmla="*/ 765175 w 510"/>
                  <a:gd name="T51" fmla="*/ 900112 h 567"/>
                  <a:gd name="T52" fmla="*/ 674688 w 510"/>
                  <a:gd name="T53" fmla="*/ 855662 h 567"/>
                  <a:gd name="T54" fmla="*/ 539750 w 510"/>
                  <a:gd name="T55" fmla="*/ 720725 h 567"/>
                  <a:gd name="T56" fmla="*/ 404813 w 510"/>
                  <a:gd name="T57" fmla="*/ 630237 h 567"/>
                  <a:gd name="T58" fmla="*/ 360363 w 510"/>
                  <a:gd name="T59" fmla="*/ 720725 h 567"/>
                  <a:gd name="T60" fmla="*/ 269875 w 510"/>
                  <a:gd name="T61" fmla="*/ 765175 h 567"/>
                  <a:gd name="T62" fmla="*/ 134938 w 510"/>
                  <a:gd name="T63" fmla="*/ 720725 h 567"/>
                  <a:gd name="T64" fmla="*/ 134938 w 510"/>
                  <a:gd name="T65" fmla="*/ 855662 h 567"/>
                  <a:gd name="T66" fmla="*/ 44450 w 510"/>
                  <a:gd name="T67" fmla="*/ 809625 h 567"/>
                  <a:gd name="T68" fmla="*/ 0 w 510"/>
                  <a:gd name="T69" fmla="*/ 674687 h 567"/>
                  <a:gd name="T70" fmla="*/ 44450 w 510"/>
                  <a:gd name="T71" fmla="*/ 450850 h 567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</a:gdLst>
                <a:ahLst/>
                <a:cxnLst>
                  <a:cxn ang="T72">
                    <a:pos x="T0" y="T1"/>
                  </a:cxn>
                  <a:cxn ang="T73">
                    <a:pos x="T2" y="T3"/>
                  </a:cxn>
                  <a:cxn ang="T74">
                    <a:pos x="T4" y="T5"/>
                  </a:cxn>
                  <a:cxn ang="T75">
                    <a:pos x="T6" y="T7"/>
                  </a:cxn>
                  <a:cxn ang="T76">
                    <a:pos x="T8" y="T9"/>
                  </a:cxn>
                  <a:cxn ang="T77">
                    <a:pos x="T10" y="T11"/>
                  </a:cxn>
                  <a:cxn ang="T78">
                    <a:pos x="T12" y="T13"/>
                  </a:cxn>
                  <a:cxn ang="T79">
                    <a:pos x="T14" y="T15"/>
                  </a:cxn>
                  <a:cxn ang="T80">
                    <a:pos x="T16" y="T17"/>
                  </a:cxn>
                  <a:cxn ang="T81">
                    <a:pos x="T18" y="T19"/>
                  </a:cxn>
                  <a:cxn ang="T82">
                    <a:pos x="T20" y="T21"/>
                  </a:cxn>
                  <a:cxn ang="T83">
                    <a:pos x="T22" y="T23"/>
                  </a:cxn>
                  <a:cxn ang="T84">
                    <a:pos x="T24" y="T25"/>
                  </a:cxn>
                  <a:cxn ang="T85">
                    <a:pos x="T26" y="T27"/>
                  </a:cxn>
                  <a:cxn ang="T86">
                    <a:pos x="T28" y="T29"/>
                  </a:cxn>
                  <a:cxn ang="T87">
                    <a:pos x="T30" y="T31"/>
                  </a:cxn>
                  <a:cxn ang="T88">
                    <a:pos x="T32" y="T33"/>
                  </a:cxn>
                  <a:cxn ang="T89">
                    <a:pos x="T34" y="T35"/>
                  </a:cxn>
                  <a:cxn ang="T90">
                    <a:pos x="T36" y="T37"/>
                  </a:cxn>
                  <a:cxn ang="T91">
                    <a:pos x="T38" y="T39"/>
                  </a:cxn>
                  <a:cxn ang="T92">
                    <a:pos x="T40" y="T41"/>
                  </a:cxn>
                  <a:cxn ang="T93">
                    <a:pos x="T42" y="T43"/>
                  </a:cxn>
                  <a:cxn ang="T94">
                    <a:pos x="T44" y="T45"/>
                  </a:cxn>
                  <a:cxn ang="T95">
                    <a:pos x="T46" y="T47"/>
                  </a:cxn>
                  <a:cxn ang="T96">
                    <a:pos x="T48" y="T49"/>
                  </a:cxn>
                  <a:cxn ang="T97">
                    <a:pos x="T50" y="T51"/>
                  </a:cxn>
                  <a:cxn ang="T98">
                    <a:pos x="T52" y="T53"/>
                  </a:cxn>
                  <a:cxn ang="T99">
                    <a:pos x="T54" y="T55"/>
                  </a:cxn>
                  <a:cxn ang="T100">
                    <a:pos x="T56" y="T57"/>
                  </a:cxn>
                  <a:cxn ang="T101">
                    <a:pos x="T58" y="T59"/>
                  </a:cxn>
                  <a:cxn ang="T102">
                    <a:pos x="T60" y="T61"/>
                  </a:cxn>
                  <a:cxn ang="T103">
                    <a:pos x="T62" y="T63"/>
                  </a:cxn>
                  <a:cxn ang="T104">
                    <a:pos x="T64" y="T65"/>
                  </a:cxn>
                  <a:cxn ang="T105">
                    <a:pos x="T66" y="T67"/>
                  </a:cxn>
                  <a:cxn ang="T106">
                    <a:pos x="T68" y="T69"/>
                  </a:cxn>
                  <a:cxn ang="T107">
                    <a:pos x="T70" y="T71"/>
                  </a:cxn>
                </a:cxnLst>
                <a:rect l="0" t="0" r="r" b="b"/>
                <a:pathLst>
                  <a:path w="510" h="567">
                    <a:moveTo>
                      <a:pt x="28" y="284"/>
                    </a:moveTo>
                    <a:lnTo>
                      <a:pt x="57" y="284"/>
                    </a:lnTo>
                    <a:lnTo>
                      <a:pt x="57" y="340"/>
                    </a:lnTo>
                    <a:lnTo>
                      <a:pt x="85" y="369"/>
                    </a:lnTo>
                    <a:lnTo>
                      <a:pt x="142" y="312"/>
                    </a:lnTo>
                    <a:lnTo>
                      <a:pt x="142" y="284"/>
                    </a:lnTo>
                    <a:lnTo>
                      <a:pt x="170" y="284"/>
                    </a:lnTo>
                    <a:lnTo>
                      <a:pt x="198" y="340"/>
                    </a:lnTo>
                    <a:lnTo>
                      <a:pt x="227" y="340"/>
                    </a:lnTo>
                    <a:lnTo>
                      <a:pt x="255" y="312"/>
                    </a:lnTo>
                    <a:lnTo>
                      <a:pt x="312" y="340"/>
                    </a:lnTo>
                    <a:lnTo>
                      <a:pt x="340" y="284"/>
                    </a:lnTo>
                    <a:lnTo>
                      <a:pt x="425" y="255"/>
                    </a:lnTo>
                    <a:lnTo>
                      <a:pt x="397" y="227"/>
                    </a:lnTo>
                    <a:lnTo>
                      <a:pt x="425" y="198"/>
                    </a:lnTo>
                    <a:lnTo>
                      <a:pt x="425" y="170"/>
                    </a:lnTo>
                    <a:lnTo>
                      <a:pt x="369" y="113"/>
                    </a:lnTo>
                    <a:lnTo>
                      <a:pt x="425" y="0"/>
                    </a:lnTo>
                    <a:lnTo>
                      <a:pt x="482" y="113"/>
                    </a:lnTo>
                    <a:lnTo>
                      <a:pt x="482" y="142"/>
                    </a:lnTo>
                    <a:lnTo>
                      <a:pt x="482" y="284"/>
                    </a:lnTo>
                    <a:lnTo>
                      <a:pt x="510" y="340"/>
                    </a:lnTo>
                    <a:lnTo>
                      <a:pt x="482" y="425"/>
                    </a:lnTo>
                    <a:lnTo>
                      <a:pt x="482" y="482"/>
                    </a:lnTo>
                    <a:lnTo>
                      <a:pt x="510" y="510"/>
                    </a:lnTo>
                    <a:lnTo>
                      <a:pt x="482" y="567"/>
                    </a:lnTo>
                    <a:lnTo>
                      <a:pt x="425" y="539"/>
                    </a:lnTo>
                    <a:lnTo>
                      <a:pt x="340" y="454"/>
                    </a:lnTo>
                    <a:lnTo>
                      <a:pt x="255" y="397"/>
                    </a:lnTo>
                    <a:lnTo>
                      <a:pt x="227" y="454"/>
                    </a:lnTo>
                    <a:lnTo>
                      <a:pt x="170" y="482"/>
                    </a:lnTo>
                    <a:lnTo>
                      <a:pt x="85" y="454"/>
                    </a:lnTo>
                    <a:lnTo>
                      <a:pt x="85" y="539"/>
                    </a:lnTo>
                    <a:lnTo>
                      <a:pt x="28" y="510"/>
                    </a:lnTo>
                    <a:lnTo>
                      <a:pt x="0" y="425"/>
                    </a:lnTo>
                    <a:lnTo>
                      <a:pt x="28" y="284"/>
                    </a:lnTo>
                    <a:close/>
                  </a:path>
                </a:pathLst>
              </a:custGeom>
              <a:solidFill>
                <a:srgbClr val="99CC00"/>
              </a:solidFill>
              <a:ln w="38100" algn="ctr">
                <a:solidFill>
                  <a:srgbClr val="008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334" name="Freeform 67">
                <a:extLst>
                  <a:ext uri="{FF2B5EF4-FFF2-40B4-BE49-F238E27FC236}">
                    <a16:creationId xmlns:a16="http://schemas.microsoft.com/office/drawing/2014/main" id="{74A3B558-B47F-4E04-A6E6-C9CE3A3C8F2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65750" y="5565775"/>
                <a:ext cx="765175" cy="539750"/>
              </a:xfrm>
              <a:custGeom>
                <a:avLst/>
                <a:gdLst>
                  <a:gd name="T0" fmla="*/ 134938 w 482"/>
                  <a:gd name="T1" fmla="*/ 225425 h 340"/>
                  <a:gd name="T2" fmla="*/ 134938 w 482"/>
                  <a:gd name="T3" fmla="*/ 90488 h 340"/>
                  <a:gd name="T4" fmla="*/ 269875 w 482"/>
                  <a:gd name="T5" fmla="*/ 134938 h 340"/>
                  <a:gd name="T6" fmla="*/ 360363 w 482"/>
                  <a:gd name="T7" fmla="*/ 90488 h 340"/>
                  <a:gd name="T8" fmla="*/ 404813 w 482"/>
                  <a:gd name="T9" fmla="*/ 0 h 340"/>
                  <a:gd name="T10" fmla="*/ 539750 w 482"/>
                  <a:gd name="T11" fmla="*/ 90488 h 340"/>
                  <a:gd name="T12" fmla="*/ 674688 w 482"/>
                  <a:gd name="T13" fmla="*/ 225425 h 340"/>
                  <a:gd name="T14" fmla="*/ 765175 w 482"/>
                  <a:gd name="T15" fmla="*/ 269875 h 340"/>
                  <a:gd name="T16" fmla="*/ 539750 w 482"/>
                  <a:gd name="T17" fmla="*/ 360363 h 340"/>
                  <a:gd name="T18" fmla="*/ 495300 w 482"/>
                  <a:gd name="T19" fmla="*/ 404813 h 340"/>
                  <a:gd name="T20" fmla="*/ 495300 w 482"/>
                  <a:gd name="T21" fmla="*/ 495300 h 340"/>
                  <a:gd name="T22" fmla="*/ 449263 w 482"/>
                  <a:gd name="T23" fmla="*/ 539750 h 340"/>
                  <a:gd name="T24" fmla="*/ 404813 w 482"/>
                  <a:gd name="T25" fmla="*/ 495300 h 340"/>
                  <a:gd name="T26" fmla="*/ 269875 w 482"/>
                  <a:gd name="T27" fmla="*/ 495300 h 340"/>
                  <a:gd name="T28" fmla="*/ 225425 w 482"/>
                  <a:gd name="T29" fmla="*/ 449263 h 340"/>
                  <a:gd name="T30" fmla="*/ 179388 w 482"/>
                  <a:gd name="T31" fmla="*/ 539750 h 340"/>
                  <a:gd name="T32" fmla="*/ 90488 w 482"/>
                  <a:gd name="T33" fmla="*/ 539750 h 340"/>
                  <a:gd name="T34" fmla="*/ 134938 w 482"/>
                  <a:gd name="T35" fmla="*/ 495300 h 340"/>
                  <a:gd name="T36" fmla="*/ 44450 w 482"/>
                  <a:gd name="T37" fmla="*/ 404813 h 340"/>
                  <a:gd name="T38" fmla="*/ 0 w 482"/>
                  <a:gd name="T39" fmla="*/ 404813 h 340"/>
                  <a:gd name="T40" fmla="*/ 44450 w 482"/>
                  <a:gd name="T41" fmla="*/ 314325 h 340"/>
                  <a:gd name="T42" fmla="*/ 44450 w 482"/>
                  <a:gd name="T43" fmla="*/ 269875 h 340"/>
                  <a:gd name="T44" fmla="*/ 134938 w 482"/>
                  <a:gd name="T45" fmla="*/ 225425 h 340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0" t="0" r="r" b="b"/>
                <a:pathLst>
                  <a:path w="482" h="340">
                    <a:moveTo>
                      <a:pt x="85" y="142"/>
                    </a:moveTo>
                    <a:lnTo>
                      <a:pt x="85" y="57"/>
                    </a:lnTo>
                    <a:lnTo>
                      <a:pt x="170" y="85"/>
                    </a:lnTo>
                    <a:lnTo>
                      <a:pt x="227" y="57"/>
                    </a:lnTo>
                    <a:lnTo>
                      <a:pt x="255" y="0"/>
                    </a:lnTo>
                    <a:lnTo>
                      <a:pt x="340" y="57"/>
                    </a:lnTo>
                    <a:lnTo>
                      <a:pt x="425" y="142"/>
                    </a:lnTo>
                    <a:lnTo>
                      <a:pt x="482" y="170"/>
                    </a:lnTo>
                    <a:lnTo>
                      <a:pt x="340" y="227"/>
                    </a:lnTo>
                    <a:lnTo>
                      <a:pt x="312" y="255"/>
                    </a:lnTo>
                    <a:lnTo>
                      <a:pt x="312" y="312"/>
                    </a:lnTo>
                    <a:lnTo>
                      <a:pt x="283" y="340"/>
                    </a:lnTo>
                    <a:lnTo>
                      <a:pt x="255" y="312"/>
                    </a:lnTo>
                    <a:lnTo>
                      <a:pt x="170" y="312"/>
                    </a:lnTo>
                    <a:lnTo>
                      <a:pt x="142" y="283"/>
                    </a:lnTo>
                    <a:lnTo>
                      <a:pt x="113" y="340"/>
                    </a:lnTo>
                    <a:lnTo>
                      <a:pt x="57" y="340"/>
                    </a:lnTo>
                    <a:lnTo>
                      <a:pt x="85" y="312"/>
                    </a:lnTo>
                    <a:lnTo>
                      <a:pt x="28" y="255"/>
                    </a:lnTo>
                    <a:lnTo>
                      <a:pt x="0" y="255"/>
                    </a:lnTo>
                    <a:lnTo>
                      <a:pt x="28" y="198"/>
                    </a:lnTo>
                    <a:lnTo>
                      <a:pt x="28" y="170"/>
                    </a:lnTo>
                    <a:lnTo>
                      <a:pt x="85" y="142"/>
                    </a:lnTo>
                    <a:close/>
                  </a:path>
                </a:pathLst>
              </a:custGeom>
              <a:solidFill>
                <a:srgbClr val="99CC00"/>
              </a:solidFill>
              <a:ln w="38100" algn="ctr">
                <a:solidFill>
                  <a:srgbClr val="008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335" name="Freeform 68">
                <a:extLst>
                  <a:ext uri="{FF2B5EF4-FFF2-40B4-BE49-F238E27FC236}">
                    <a16:creationId xmlns:a16="http://schemas.microsoft.com/office/drawing/2014/main" id="{B42B6360-0211-4AF0-9307-C6ECACAA8F1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45138" y="5835650"/>
                <a:ext cx="676275" cy="585788"/>
              </a:xfrm>
              <a:custGeom>
                <a:avLst/>
                <a:gdLst>
                  <a:gd name="T0" fmla="*/ 585788 w 426"/>
                  <a:gd name="T1" fmla="*/ 0 h 369"/>
                  <a:gd name="T2" fmla="*/ 360363 w 426"/>
                  <a:gd name="T3" fmla="*/ 90488 h 369"/>
                  <a:gd name="T4" fmla="*/ 315913 w 426"/>
                  <a:gd name="T5" fmla="*/ 134938 h 369"/>
                  <a:gd name="T6" fmla="*/ 315913 w 426"/>
                  <a:gd name="T7" fmla="*/ 225425 h 369"/>
                  <a:gd name="T8" fmla="*/ 269875 w 426"/>
                  <a:gd name="T9" fmla="*/ 269875 h 369"/>
                  <a:gd name="T10" fmla="*/ 225425 w 426"/>
                  <a:gd name="T11" fmla="*/ 225425 h 369"/>
                  <a:gd name="T12" fmla="*/ 90488 w 426"/>
                  <a:gd name="T13" fmla="*/ 225425 h 369"/>
                  <a:gd name="T14" fmla="*/ 46038 w 426"/>
                  <a:gd name="T15" fmla="*/ 179388 h 369"/>
                  <a:gd name="T16" fmla="*/ 0 w 426"/>
                  <a:gd name="T17" fmla="*/ 269875 h 369"/>
                  <a:gd name="T18" fmla="*/ 0 w 426"/>
                  <a:gd name="T19" fmla="*/ 360363 h 369"/>
                  <a:gd name="T20" fmla="*/ 46038 w 426"/>
                  <a:gd name="T21" fmla="*/ 360363 h 369"/>
                  <a:gd name="T22" fmla="*/ 0 w 426"/>
                  <a:gd name="T23" fmla="*/ 495300 h 369"/>
                  <a:gd name="T24" fmla="*/ 134938 w 426"/>
                  <a:gd name="T25" fmla="*/ 539750 h 369"/>
                  <a:gd name="T26" fmla="*/ 315913 w 426"/>
                  <a:gd name="T27" fmla="*/ 495300 h 369"/>
                  <a:gd name="T28" fmla="*/ 495300 w 426"/>
                  <a:gd name="T29" fmla="*/ 585788 h 369"/>
                  <a:gd name="T30" fmla="*/ 585788 w 426"/>
                  <a:gd name="T31" fmla="*/ 539750 h 369"/>
                  <a:gd name="T32" fmla="*/ 585788 w 426"/>
                  <a:gd name="T33" fmla="*/ 360363 h 369"/>
                  <a:gd name="T34" fmla="*/ 676275 w 426"/>
                  <a:gd name="T35" fmla="*/ 314325 h 369"/>
                  <a:gd name="T36" fmla="*/ 630238 w 426"/>
                  <a:gd name="T37" fmla="*/ 314325 h 369"/>
                  <a:gd name="T38" fmla="*/ 630238 w 426"/>
                  <a:gd name="T39" fmla="*/ 269875 h 369"/>
                  <a:gd name="T40" fmla="*/ 676275 w 426"/>
                  <a:gd name="T41" fmla="*/ 179388 h 369"/>
                  <a:gd name="T42" fmla="*/ 630238 w 426"/>
                  <a:gd name="T43" fmla="*/ 179388 h 369"/>
                  <a:gd name="T44" fmla="*/ 585788 w 426"/>
                  <a:gd name="T45" fmla="*/ 134938 h 369"/>
                  <a:gd name="T46" fmla="*/ 630238 w 426"/>
                  <a:gd name="T47" fmla="*/ 44450 h 369"/>
                  <a:gd name="T48" fmla="*/ 585788 w 426"/>
                  <a:gd name="T49" fmla="*/ 0 h 369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0" t="0" r="r" b="b"/>
                <a:pathLst>
                  <a:path w="426" h="369">
                    <a:moveTo>
                      <a:pt x="369" y="0"/>
                    </a:moveTo>
                    <a:lnTo>
                      <a:pt x="227" y="57"/>
                    </a:lnTo>
                    <a:lnTo>
                      <a:pt x="199" y="85"/>
                    </a:lnTo>
                    <a:lnTo>
                      <a:pt x="199" y="142"/>
                    </a:lnTo>
                    <a:lnTo>
                      <a:pt x="170" y="170"/>
                    </a:lnTo>
                    <a:lnTo>
                      <a:pt x="142" y="142"/>
                    </a:lnTo>
                    <a:lnTo>
                      <a:pt x="57" y="142"/>
                    </a:lnTo>
                    <a:lnTo>
                      <a:pt x="29" y="113"/>
                    </a:lnTo>
                    <a:lnTo>
                      <a:pt x="0" y="170"/>
                    </a:lnTo>
                    <a:lnTo>
                      <a:pt x="0" y="227"/>
                    </a:lnTo>
                    <a:lnTo>
                      <a:pt x="29" y="227"/>
                    </a:lnTo>
                    <a:lnTo>
                      <a:pt x="0" y="312"/>
                    </a:lnTo>
                    <a:lnTo>
                      <a:pt x="85" y="340"/>
                    </a:lnTo>
                    <a:lnTo>
                      <a:pt x="199" y="312"/>
                    </a:lnTo>
                    <a:lnTo>
                      <a:pt x="312" y="369"/>
                    </a:lnTo>
                    <a:lnTo>
                      <a:pt x="369" y="340"/>
                    </a:lnTo>
                    <a:lnTo>
                      <a:pt x="369" y="227"/>
                    </a:lnTo>
                    <a:lnTo>
                      <a:pt x="426" y="198"/>
                    </a:lnTo>
                    <a:lnTo>
                      <a:pt x="397" y="198"/>
                    </a:lnTo>
                    <a:lnTo>
                      <a:pt x="397" y="170"/>
                    </a:lnTo>
                    <a:lnTo>
                      <a:pt x="426" y="113"/>
                    </a:lnTo>
                    <a:lnTo>
                      <a:pt x="397" y="113"/>
                    </a:lnTo>
                    <a:lnTo>
                      <a:pt x="369" y="85"/>
                    </a:lnTo>
                    <a:lnTo>
                      <a:pt x="397" y="28"/>
                    </a:lnTo>
                    <a:lnTo>
                      <a:pt x="369" y="0"/>
                    </a:lnTo>
                    <a:close/>
                  </a:path>
                </a:pathLst>
              </a:custGeom>
              <a:solidFill>
                <a:srgbClr val="99CC00"/>
              </a:solidFill>
              <a:ln w="38100" algn="ctr">
                <a:solidFill>
                  <a:srgbClr val="008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336" name="Freeform 69">
                <a:extLst>
                  <a:ext uri="{FF2B5EF4-FFF2-40B4-BE49-F238E27FC236}">
                    <a16:creationId xmlns:a16="http://schemas.microsoft.com/office/drawing/2014/main" id="{662F3ACA-D232-433C-B21F-3E344F81494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30925" y="5791200"/>
                <a:ext cx="630238" cy="674688"/>
              </a:xfrm>
              <a:custGeom>
                <a:avLst/>
                <a:gdLst>
                  <a:gd name="T0" fmla="*/ 630238 w 397"/>
                  <a:gd name="T1" fmla="*/ 88900 h 425"/>
                  <a:gd name="T2" fmla="*/ 630238 w 397"/>
                  <a:gd name="T3" fmla="*/ 179388 h 425"/>
                  <a:gd name="T4" fmla="*/ 584200 w 397"/>
                  <a:gd name="T5" fmla="*/ 179388 h 425"/>
                  <a:gd name="T6" fmla="*/ 630238 w 397"/>
                  <a:gd name="T7" fmla="*/ 314325 h 425"/>
                  <a:gd name="T8" fmla="*/ 539750 w 397"/>
                  <a:gd name="T9" fmla="*/ 495300 h 425"/>
                  <a:gd name="T10" fmla="*/ 314325 w 397"/>
                  <a:gd name="T11" fmla="*/ 674688 h 425"/>
                  <a:gd name="T12" fmla="*/ 269875 w 397"/>
                  <a:gd name="T13" fmla="*/ 674688 h 425"/>
                  <a:gd name="T14" fmla="*/ 225425 w 397"/>
                  <a:gd name="T15" fmla="*/ 630238 h 425"/>
                  <a:gd name="T16" fmla="*/ 134938 w 397"/>
                  <a:gd name="T17" fmla="*/ 584200 h 425"/>
                  <a:gd name="T18" fmla="*/ 0 w 397"/>
                  <a:gd name="T19" fmla="*/ 584200 h 425"/>
                  <a:gd name="T20" fmla="*/ 0 w 397"/>
                  <a:gd name="T21" fmla="*/ 404813 h 425"/>
                  <a:gd name="T22" fmla="*/ 90488 w 397"/>
                  <a:gd name="T23" fmla="*/ 358775 h 425"/>
                  <a:gd name="T24" fmla="*/ 314325 w 397"/>
                  <a:gd name="T25" fmla="*/ 449263 h 425"/>
                  <a:gd name="T26" fmla="*/ 360363 w 397"/>
                  <a:gd name="T27" fmla="*/ 404813 h 425"/>
                  <a:gd name="T28" fmla="*/ 314325 w 397"/>
                  <a:gd name="T29" fmla="*/ 358775 h 425"/>
                  <a:gd name="T30" fmla="*/ 360363 w 397"/>
                  <a:gd name="T31" fmla="*/ 314325 h 425"/>
                  <a:gd name="T32" fmla="*/ 360363 w 397"/>
                  <a:gd name="T33" fmla="*/ 223838 h 425"/>
                  <a:gd name="T34" fmla="*/ 404813 w 397"/>
                  <a:gd name="T35" fmla="*/ 223838 h 425"/>
                  <a:gd name="T36" fmla="*/ 360363 w 397"/>
                  <a:gd name="T37" fmla="*/ 134938 h 425"/>
                  <a:gd name="T38" fmla="*/ 404813 w 397"/>
                  <a:gd name="T39" fmla="*/ 134938 h 425"/>
                  <a:gd name="T40" fmla="*/ 404813 w 397"/>
                  <a:gd name="T41" fmla="*/ 44450 h 425"/>
                  <a:gd name="T42" fmla="*/ 449263 w 397"/>
                  <a:gd name="T43" fmla="*/ 44450 h 425"/>
                  <a:gd name="T44" fmla="*/ 449263 w 397"/>
                  <a:gd name="T45" fmla="*/ 0 h 425"/>
                  <a:gd name="T46" fmla="*/ 630238 w 397"/>
                  <a:gd name="T47" fmla="*/ 88900 h 425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0" t="0" r="r" b="b"/>
                <a:pathLst>
                  <a:path w="397" h="425">
                    <a:moveTo>
                      <a:pt x="397" y="56"/>
                    </a:moveTo>
                    <a:lnTo>
                      <a:pt x="397" y="113"/>
                    </a:lnTo>
                    <a:lnTo>
                      <a:pt x="368" y="113"/>
                    </a:lnTo>
                    <a:lnTo>
                      <a:pt x="397" y="198"/>
                    </a:lnTo>
                    <a:lnTo>
                      <a:pt x="340" y="312"/>
                    </a:lnTo>
                    <a:lnTo>
                      <a:pt x="198" y="425"/>
                    </a:lnTo>
                    <a:lnTo>
                      <a:pt x="170" y="425"/>
                    </a:lnTo>
                    <a:lnTo>
                      <a:pt x="142" y="397"/>
                    </a:lnTo>
                    <a:lnTo>
                      <a:pt x="85" y="368"/>
                    </a:lnTo>
                    <a:lnTo>
                      <a:pt x="0" y="368"/>
                    </a:lnTo>
                    <a:lnTo>
                      <a:pt x="0" y="255"/>
                    </a:lnTo>
                    <a:lnTo>
                      <a:pt x="57" y="226"/>
                    </a:lnTo>
                    <a:lnTo>
                      <a:pt x="198" y="283"/>
                    </a:lnTo>
                    <a:lnTo>
                      <a:pt x="227" y="255"/>
                    </a:lnTo>
                    <a:lnTo>
                      <a:pt x="198" y="226"/>
                    </a:lnTo>
                    <a:lnTo>
                      <a:pt x="227" y="198"/>
                    </a:lnTo>
                    <a:lnTo>
                      <a:pt x="227" y="141"/>
                    </a:lnTo>
                    <a:lnTo>
                      <a:pt x="255" y="141"/>
                    </a:lnTo>
                    <a:lnTo>
                      <a:pt x="227" y="85"/>
                    </a:lnTo>
                    <a:lnTo>
                      <a:pt x="255" y="85"/>
                    </a:lnTo>
                    <a:lnTo>
                      <a:pt x="255" y="28"/>
                    </a:lnTo>
                    <a:lnTo>
                      <a:pt x="283" y="28"/>
                    </a:lnTo>
                    <a:lnTo>
                      <a:pt x="283" y="0"/>
                    </a:lnTo>
                    <a:lnTo>
                      <a:pt x="397" y="56"/>
                    </a:lnTo>
                    <a:close/>
                  </a:path>
                </a:pathLst>
              </a:custGeom>
              <a:solidFill>
                <a:srgbClr val="99CC00"/>
              </a:solidFill>
              <a:ln w="38100" algn="ctr">
                <a:solidFill>
                  <a:srgbClr val="008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337" name="Freeform 70">
                <a:extLst>
                  <a:ext uri="{FF2B5EF4-FFF2-40B4-BE49-F238E27FC236}">
                    <a16:creationId xmlns:a16="http://schemas.microsoft.com/office/drawing/2014/main" id="{50064AD8-DAA5-4CEE-A4D5-B338915661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14675" y="5386388"/>
                <a:ext cx="541338" cy="314325"/>
              </a:xfrm>
              <a:custGeom>
                <a:avLst/>
                <a:gdLst>
                  <a:gd name="T0" fmla="*/ 0 w 341"/>
                  <a:gd name="T1" fmla="*/ 44450 h 198"/>
                  <a:gd name="T2" fmla="*/ 180975 w 341"/>
                  <a:gd name="T3" fmla="*/ 0 h 198"/>
                  <a:gd name="T4" fmla="*/ 541338 w 341"/>
                  <a:gd name="T5" fmla="*/ 179388 h 198"/>
                  <a:gd name="T6" fmla="*/ 495300 w 341"/>
                  <a:gd name="T7" fmla="*/ 269875 h 198"/>
                  <a:gd name="T8" fmla="*/ 450850 w 341"/>
                  <a:gd name="T9" fmla="*/ 269875 h 198"/>
                  <a:gd name="T10" fmla="*/ 450850 w 341"/>
                  <a:gd name="T11" fmla="*/ 223838 h 198"/>
                  <a:gd name="T12" fmla="*/ 360363 w 341"/>
                  <a:gd name="T13" fmla="*/ 179388 h 198"/>
                  <a:gd name="T14" fmla="*/ 315913 w 341"/>
                  <a:gd name="T15" fmla="*/ 223838 h 198"/>
                  <a:gd name="T16" fmla="*/ 271463 w 341"/>
                  <a:gd name="T17" fmla="*/ 314325 h 198"/>
                  <a:gd name="T18" fmla="*/ 225425 w 341"/>
                  <a:gd name="T19" fmla="*/ 179388 h 198"/>
                  <a:gd name="T20" fmla="*/ 136525 w 341"/>
                  <a:gd name="T21" fmla="*/ 179388 h 198"/>
                  <a:gd name="T22" fmla="*/ 136525 w 341"/>
                  <a:gd name="T23" fmla="*/ 134938 h 198"/>
                  <a:gd name="T24" fmla="*/ 0 w 341"/>
                  <a:gd name="T25" fmla="*/ 44450 h 198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341" h="198">
                    <a:moveTo>
                      <a:pt x="0" y="28"/>
                    </a:moveTo>
                    <a:lnTo>
                      <a:pt x="114" y="0"/>
                    </a:lnTo>
                    <a:lnTo>
                      <a:pt x="341" y="113"/>
                    </a:lnTo>
                    <a:lnTo>
                      <a:pt x="312" y="170"/>
                    </a:lnTo>
                    <a:lnTo>
                      <a:pt x="284" y="170"/>
                    </a:lnTo>
                    <a:lnTo>
                      <a:pt x="284" y="141"/>
                    </a:lnTo>
                    <a:lnTo>
                      <a:pt x="227" y="113"/>
                    </a:lnTo>
                    <a:lnTo>
                      <a:pt x="199" y="141"/>
                    </a:lnTo>
                    <a:lnTo>
                      <a:pt x="171" y="198"/>
                    </a:lnTo>
                    <a:lnTo>
                      <a:pt x="142" y="113"/>
                    </a:lnTo>
                    <a:lnTo>
                      <a:pt x="86" y="113"/>
                    </a:lnTo>
                    <a:lnTo>
                      <a:pt x="86" y="85"/>
                    </a:lnTo>
                    <a:lnTo>
                      <a:pt x="0" y="28"/>
                    </a:lnTo>
                    <a:close/>
                  </a:path>
                </a:pathLst>
              </a:custGeom>
              <a:solidFill>
                <a:srgbClr val="99CC00"/>
              </a:solidFill>
              <a:ln w="38100" algn="ctr">
                <a:solidFill>
                  <a:srgbClr val="008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338" name="Freeform 71">
                <a:extLst>
                  <a:ext uri="{FF2B5EF4-FFF2-40B4-BE49-F238E27FC236}">
                    <a16:creationId xmlns:a16="http://schemas.microsoft.com/office/drawing/2014/main" id="{7A303ED6-42D5-42FD-B4E9-F9422F4F230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25775" y="6105525"/>
                <a:ext cx="495300" cy="360363"/>
              </a:xfrm>
              <a:custGeom>
                <a:avLst/>
                <a:gdLst>
                  <a:gd name="T0" fmla="*/ 314325 w 312"/>
                  <a:gd name="T1" fmla="*/ 360363 h 227"/>
                  <a:gd name="T2" fmla="*/ 179388 w 312"/>
                  <a:gd name="T3" fmla="*/ 225425 h 227"/>
                  <a:gd name="T4" fmla="*/ 0 w 312"/>
                  <a:gd name="T5" fmla="*/ 134938 h 227"/>
                  <a:gd name="T6" fmla="*/ 269875 w 312"/>
                  <a:gd name="T7" fmla="*/ 180975 h 227"/>
                  <a:gd name="T8" fmla="*/ 314325 w 312"/>
                  <a:gd name="T9" fmla="*/ 90488 h 227"/>
                  <a:gd name="T10" fmla="*/ 404813 w 312"/>
                  <a:gd name="T11" fmla="*/ 0 h 227"/>
                  <a:gd name="T12" fmla="*/ 495300 w 312"/>
                  <a:gd name="T13" fmla="*/ 0 h 227"/>
                  <a:gd name="T14" fmla="*/ 449263 w 312"/>
                  <a:gd name="T15" fmla="*/ 134938 h 227"/>
                  <a:gd name="T16" fmla="*/ 449263 w 312"/>
                  <a:gd name="T17" fmla="*/ 315913 h 227"/>
                  <a:gd name="T18" fmla="*/ 404813 w 312"/>
                  <a:gd name="T19" fmla="*/ 360363 h 227"/>
                  <a:gd name="T20" fmla="*/ 314325 w 312"/>
                  <a:gd name="T21" fmla="*/ 360363 h 227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312" h="227">
                    <a:moveTo>
                      <a:pt x="198" y="227"/>
                    </a:moveTo>
                    <a:lnTo>
                      <a:pt x="113" y="142"/>
                    </a:lnTo>
                    <a:lnTo>
                      <a:pt x="0" y="85"/>
                    </a:lnTo>
                    <a:lnTo>
                      <a:pt x="170" y="114"/>
                    </a:lnTo>
                    <a:lnTo>
                      <a:pt x="198" y="57"/>
                    </a:lnTo>
                    <a:lnTo>
                      <a:pt x="255" y="0"/>
                    </a:lnTo>
                    <a:lnTo>
                      <a:pt x="312" y="0"/>
                    </a:lnTo>
                    <a:lnTo>
                      <a:pt x="283" y="85"/>
                    </a:lnTo>
                    <a:lnTo>
                      <a:pt x="283" y="199"/>
                    </a:lnTo>
                    <a:lnTo>
                      <a:pt x="255" y="227"/>
                    </a:lnTo>
                    <a:lnTo>
                      <a:pt x="198" y="227"/>
                    </a:lnTo>
                    <a:close/>
                  </a:path>
                </a:pathLst>
              </a:custGeom>
              <a:solidFill>
                <a:srgbClr val="99CC00"/>
              </a:solidFill>
              <a:ln w="38100" algn="ctr">
                <a:solidFill>
                  <a:srgbClr val="008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339" name="Freeform 72">
                <a:extLst>
                  <a:ext uri="{FF2B5EF4-FFF2-40B4-BE49-F238E27FC236}">
                    <a16:creationId xmlns:a16="http://schemas.microsoft.com/office/drawing/2014/main" id="{46F65823-CA96-40B2-A696-6928DB8FFB4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25775" y="5880100"/>
                <a:ext cx="404813" cy="406400"/>
              </a:xfrm>
              <a:custGeom>
                <a:avLst/>
                <a:gdLst>
                  <a:gd name="T0" fmla="*/ 0 w 255"/>
                  <a:gd name="T1" fmla="*/ 360363 h 256"/>
                  <a:gd name="T2" fmla="*/ 88900 w 255"/>
                  <a:gd name="T3" fmla="*/ 225425 h 256"/>
                  <a:gd name="T4" fmla="*/ 88900 w 255"/>
                  <a:gd name="T5" fmla="*/ 134938 h 256"/>
                  <a:gd name="T6" fmla="*/ 179388 w 255"/>
                  <a:gd name="T7" fmla="*/ 90488 h 256"/>
                  <a:gd name="T8" fmla="*/ 225425 w 255"/>
                  <a:gd name="T9" fmla="*/ 0 h 256"/>
                  <a:gd name="T10" fmla="*/ 314325 w 255"/>
                  <a:gd name="T11" fmla="*/ 0 h 256"/>
                  <a:gd name="T12" fmla="*/ 314325 w 255"/>
                  <a:gd name="T13" fmla="*/ 46038 h 256"/>
                  <a:gd name="T14" fmla="*/ 404813 w 255"/>
                  <a:gd name="T15" fmla="*/ 90488 h 256"/>
                  <a:gd name="T16" fmla="*/ 360363 w 255"/>
                  <a:gd name="T17" fmla="*/ 134938 h 256"/>
                  <a:gd name="T18" fmla="*/ 404813 w 255"/>
                  <a:gd name="T19" fmla="*/ 225425 h 256"/>
                  <a:gd name="T20" fmla="*/ 314325 w 255"/>
                  <a:gd name="T21" fmla="*/ 315913 h 256"/>
                  <a:gd name="T22" fmla="*/ 269875 w 255"/>
                  <a:gd name="T23" fmla="*/ 406400 h 256"/>
                  <a:gd name="T24" fmla="*/ 0 w 255"/>
                  <a:gd name="T25" fmla="*/ 360363 h 25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255" h="256">
                    <a:moveTo>
                      <a:pt x="0" y="227"/>
                    </a:moveTo>
                    <a:lnTo>
                      <a:pt x="56" y="142"/>
                    </a:lnTo>
                    <a:lnTo>
                      <a:pt x="56" y="85"/>
                    </a:lnTo>
                    <a:lnTo>
                      <a:pt x="113" y="57"/>
                    </a:lnTo>
                    <a:lnTo>
                      <a:pt x="142" y="0"/>
                    </a:lnTo>
                    <a:lnTo>
                      <a:pt x="198" y="0"/>
                    </a:lnTo>
                    <a:lnTo>
                      <a:pt x="198" y="29"/>
                    </a:lnTo>
                    <a:lnTo>
                      <a:pt x="255" y="57"/>
                    </a:lnTo>
                    <a:lnTo>
                      <a:pt x="227" y="85"/>
                    </a:lnTo>
                    <a:lnTo>
                      <a:pt x="255" y="142"/>
                    </a:lnTo>
                    <a:lnTo>
                      <a:pt x="198" y="199"/>
                    </a:lnTo>
                    <a:lnTo>
                      <a:pt x="170" y="256"/>
                    </a:lnTo>
                    <a:lnTo>
                      <a:pt x="0" y="227"/>
                    </a:lnTo>
                    <a:close/>
                  </a:path>
                </a:pathLst>
              </a:custGeom>
              <a:solidFill>
                <a:srgbClr val="99CC00"/>
              </a:solidFill>
              <a:ln w="38100" algn="ctr">
                <a:solidFill>
                  <a:srgbClr val="008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340" name="Freeform 73">
                <a:extLst>
                  <a:ext uri="{FF2B5EF4-FFF2-40B4-BE49-F238E27FC236}">
                    <a16:creationId xmlns:a16="http://schemas.microsoft.com/office/drawing/2014/main" id="{B6E21ADC-FB34-421B-BABC-633C54BEB44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95650" y="6826250"/>
                <a:ext cx="404813" cy="449263"/>
              </a:xfrm>
              <a:custGeom>
                <a:avLst/>
                <a:gdLst>
                  <a:gd name="T0" fmla="*/ 404813 w 255"/>
                  <a:gd name="T1" fmla="*/ 269875 h 283"/>
                  <a:gd name="T2" fmla="*/ 134938 w 255"/>
                  <a:gd name="T3" fmla="*/ 449263 h 283"/>
                  <a:gd name="T4" fmla="*/ 44450 w 255"/>
                  <a:gd name="T5" fmla="*/ 269875 h 283"/>
                  <a:gd name="T6" fmla="*/ 0 w 255"/>
                  <a:gd name="T7" fmla="*/ 134938 h 283"/>
                  <a:gd name="T8" fmla="*/ 90488 w 255"/>
                  <a:gd name="T9" fmla="*/ 88900 h 283"/>
                  <a:gd name="T10" fmla="*/ 179388 w 255"/>
                  <a:gd name="T11" fmla="*/ 0 h 283"/>
                  <a:gd name="T12" fmla="*/ 314325 w 255"/>
                  <a:gd name="T13" fmla="*/ 88900 h 283"/>
                  <a:gd name="T14" fmla="*/ 314325 w 255"/>
                  <a:gd name="T15" fmla="*/ 179388 h 283"/>
                  <a:gd name="T16" fmla="*/ 404813 w 255"/>
                  <a:gd name="T17" fmla="*/ 269875 h 283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55" h="283">
                    <a:moveTo>
                      <a:pt x="255" y="170"/>
                    </a:moveTo>
                    <a:lnTo>
                      <a:pt x="85" y="283"/>
                    </a:lnTo>
                    <a:lnTo>
                      <a:pt x="28" y="170"/>
                    </a:lnTo>
                    <a:lnTo>
                      <a:pt x="0" y="85"/>
                    </a:lnTo>
                    <a:lnTo>
                      <a:pt x="57" y="56"/>
                    </a:lnTo>
                    <a:lnTo>
                      <a:pt x="113" y="0"/>
                    </a:lnTo>
                    <a:lnTo>
                      <a:pt x="198" y="56"/>
                    </a:lnTo>
                    <a:lnTo>
                      <a:pt x="198" y="113"/>
                    </a:lnTo>
                    <a:lnTo>
                      <a:pt x="255" y="170"/>
                    </a:lnTo>
                    <a:close/>
                  </a:path>
                </a:pathLst>
              </a:custGeom>
              <a:solidFill>
                <a:srgbClr val="99CC00"/>
              </a:solidFill>
              <a:ln w="38100" algn="ctr">
                <a:solidFill>
                  <a:srgbClr val="008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341" name="Freeform 74">
                <a:extLst>
                  <a:ext uri="{FF2B5EF4-FFF2-40B4-BE49-F238E27FC236}">
                    <a16:creationId xmlns:a16="http://schemas.microsoft.com/office/drawing/2014/main" id="{ABF345D3-3DCD-4C88-A88B-A1A5E71C23C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79738" y="6330950"/>
                <a:ext cx="360362" cy="269875"/>
              </a:xfrm>
              <a:custGeom>
                <a:avLst/>
                <a:gdLst>
                  <a:gd name="T0" fmla="*/ 225425 w 227"/>
                  <a:gd name="T1" fmla="*/ 0 h 170"/>
                  <a:gd name="T2" fmla="*/ 90487 w 227"/>
                  <a:gd name="T3" fmla="*/ 44450 h 170"/>
                  <a:gd name="T4" fmla="*/ 90487 w 227"/>
                  <a:gd name="T5" fmla="*/ 134938 h 170"/>
                  <a:gd name="T6" fmla="*/ 0 w 227"/>
                  <a:gd name="T7" fmla="*/ 179388 h 170"/>
                  <a:gd name="T8" fmla="*/ 0 w 227"/>
                  <a:gd name="T9" fmla="*/ 269875 h 170"/>
                  <a:gd name="T10" fmla="*/ 90487 w 227"/>
                  <a:gd name="T11" fmla="*/ 225425 h 170"/>
                  <a:gd name="T12" fmla="*/ 134937 w 227"/>
                  <a:gd name="T13" fmla="*/ 179388 h 170"/>
                  <a:gd name="T14" fmla="*/ 225425 w 227"/>
                  <a:gd name="T15" fmla="*/ 225425 h 170"/>
                  <a:gd name="T16" fmla="*/ 271462 w 227"/>
                  <a:gd name="T17" fmla="*/ 179388 h 170"/>
                  <a:gd name="T18" fmla="*/ 315912 w 227"/>
                  <a:gd name="T19" fmla="*/ 225425 h 170"/>
                  <a:gd name="T20" fmla="*/ 360362 w 227"/>
                  <a:gd name="T21" fmla="*/ 134938 h 170"/>
                  <a:gd name="T22" fmla="*/ 225425 w 227"/>
                  <a:gd name="T23" fmla="*/ 0 h 170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227" h="170">
                    <a:moveTo>
                      <a:pt x="142" y="0"/>
                    </a:moveTo>
                    <a:lnTo>
                      <a:pt x="57" y="28"/>
                    </a:lnTo>
                    <a:lnTo>
                      <a:pt x="57" y="85"/>
                    </a:lnTo>
                    <a:lnTo>
                      <a:pt x="0" y="113"/>
                    </a:lnTo>
                    <a:lnTo>
                      <a:pt x="0" y="170"/>
                    </a:lnTo>
                    <a:lnTo>
                      <a:pt x="57" y="142"/>
                    </a:lnTo>
                    <a:lnTo>
                      <a:pt x="85" y="113"/>
                    </a:lnTo>
                    <a:lnTo>
                      <a:pt x="142" y="142"/>
                    </a:lnTo>
                    <a:lnTo>
                      <a:pt x="171" y="113"/>
                    </a:lnTo>
                    <a:lnTo>
                      <a:pt x="199" y="142"/>
                    </a:lnTo>
                    <a:lnTo>
                      <a:pt x="227" y="85"/>
                    </a:lnTo>
                    <a:lnTo>
                      <a:pt x="142" y="0"/>
                    </a:lnTo>
                    <a:close/>
                  </a:path>
                </a:pathLst>
              </a:custGeom>
              <a:solidFill>
                <a:srgbClr val="99CC00"/>
              </a:solidFill>
              <a:ln w="38100" algn="ctr">
                <a:solidFill>
                  <a:srgbClr val="008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342" name="Freeform 75">
                <a:extLst>
                  <a:ext uri="{FF2B5EF4-FFF2-40B4-BE49-F238E27FC236}">
                    <a16:creationId xmlns:a16="http://schemas.microsoft.com/office/drawing/2014/main" id="{D9D5B249-FF26-4857-9893-186DCB1EB6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35288" y="6240463"/>
                <a:ext cx="269875" cy="269875"/>
              </a:xfrm>
              <a:custGeom>
                <a:avLst/>
                <a:gdLst>
                  <a:gd name="T0" fmla="*/ 44450 w 170"/>
                  <a:gd name="T1" fmla="*/ 269875 h 170"/>
                  <a:gd name="T2" fmla="*/ 0 w 170"/>
                  <a:gd name="T3" fmla="*/ 134938 h 170"/>
                  <a:gd name="T4" fmla="*/ 90488 w 170"/>
                  <a:gd name="T5" fmla="*/ 0 h 170"/>
                  <a:gd name="T6" fmla="*/ 269875 w 170"/>
                  <a:gd name="T7" fmla="*/ 90488 h 170"/>
                  <a:gd name="T8" fmla="*/ 134938 w 170"/>
                  <a:gd name="T9" fmla="*/ 134938 h 170"/>
                  <a:gd name="T10" fmla="*/ 134938 w 170"/>
                  <a:gd name="T11" fmla="*/ 225425 h 170"/>
                  <a:gd name="T12" fmla="*/ 44450 w 170"/>
                  <a:gd name="T13" fmla="*/ 269875 h 17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70" h="170">
                    <a:moveTo>
                      <a:pt x="28" y="170"/>
                    </a:moveTo>
                    <a:lnTo>
                      <a:pt x="0" y="85"/>
                    </a:lnTo>
                    <a:lnTo>
                      <a:pt x="57" y="0"/>
                    </a:lnTo>
                    <a:lnTo>
                      <a:pt x="170" y="57"/>
                    </a:lnTo>
                    <a:lnTo>
                      <a:pt x="85" y="85"/>
                    </a:lnTo>
                    <a:lnTo>
                      <a:pt x="85" y="142"/>
                    </a:lnTo>
                    <a:lnTo>
                      <a:pt x="28" y="170"/>
                    </a:lnTo>
                    <a:close/>
                  </a:path>
                </a:pathLst>
              </a:custGeom>
              <a:solidFill>
                <a:srgbClr val="99CC00"/>
              </a:solidFill>
              <a:ln w="38100" algn="ctr">
                <a:solidFill>
                  <a:srgbClr val="008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343" name="Freeform 76">
                <a:extLst>
                  <a:ext uri="{FF2B5EF4-FFF2-40B4-BE49-F238E27FC236}">
                    <a16:creationId xmlns:a16="http://schemas.microsoft.com/office/drawing/2014/main" id="{BE3255C5-472D-4654-AFCF-A7D2E9F1E27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05050" y="6015038"/>
                <a:ext cx="450850" cy="630237"/>
              </a:xfrm>
              <a:custGeom>
                <a:avLst/>
                <a:gdLst>
                  <a:gd name="T0" fmla="*/ 0 w 284"/>
                  <a:gd name="T1" fmla="*/ 46037 h 397"/>
                  <a:gd name="T2" fmla="*/ 90488 w 284"/>
                  <a:gd name="T3" fmla="*/ 0 h 397"/>
                  <a:gd name="T4" fmla="*/ 180975 w 284"/>
                  <a:gd name="T5" fmla="*/ 46037 h 397"/>
                  <a:gd name="T6" fmla="*/ 315913 w 284"/>
                  <a:gd name="T7" fmla="*/ 46037 h 397"/>
                  <a:gd name="T8" fmla="*/ 360363 w 284"/>
                  <a:gd name="T9" fmla="*/ 46037 h 397"/>
                  <a:gd name="T10" fmla="*/ 404813 w 284"/>
                  <a:gd name="T11" fmla="*/ 90487 h 397"/>
                  <a:gd name="T12" fmla="*/ 450850 w 284"/>
                  <a:gd name="T13" fmla="*/ 90487 h 397"/>
                  <a:gd name="T14" fmla="*/ 450850 w 284"/>
                  <a:gd name="T15" fmla="*/ 271462 h 397"/>
                  <a:gd name="T16" fmla="*/ 404813 w 284"/>
                  <a:gd name="T17" fmla="*/ 271462 h 397"/>
                  <a:gd name="T18" fmla="*/ 360363 w 284"/>
                  <a:gd name="T19" fmla="*/ 450850 h 397"/>
                  <a:gd name="T20" fmla="*/ 360363 w 284"/>
                  <a:gd name="T21" fmla="*/ 541337 h 397"/>
                  <a:gd name="T22" fmla="*/ 315913 w 284"/>
                  <a:gd name="T23" fmla="*/ 630237 h 397"/>
                  <a:gd name="T24" fmla="*/ 269875 w 284"/>
                  <a:gd name="T25" fmla="*/ 450850 h 397"/>
                  <a:gd name="T26" fmla="*/ 180975 w 284"/>
                  <a:gd name="T27" fmla="*/ 495300 h 397"/>
                  <a:gd name="T28" fmla="*/ 46038 w 284"/>
                  <a:gd name="T29" fmla="*/ 450850 h 397"/>
                  <a:gd name="T30" fmla="*/ 46038 w 284"/>
                  <a:gd name="T31" fmla="*/ 360362 h 397"/>
                  <a:gd name="T32" fmla="*/ 90488 w 284"/>
                  <a:gd name="T33" fmla="*/ 315912 h 397"/>
                  <a:gd name="T34" fmla="*/ 0 w 284"/>
                  <a:gd name="T35" fmla="*/ 46037 h 397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284" h="397">
                    <a:moveTo>
                      <a:pt x="0" y="29"/>
                    </a:moveTo>
                    <a:lnTo>
                      <a:pt x="57" y="0"/>
                    </a:lnTo>
                    <a:lnTo>
                      <a:pt x="114" y="29"/>
                    </a:lnTo>
                    <a:lnTo>
                      <a:pt x="199" y="29"/>
                    </a:lnTo>
                    <a:lnTo>
                      <a:pt x="227" y="29"/>
                    </a:lnTo>
                    <a:lnTo>
                      <a:pt x="255" y="57"/>
                    </a:lnTo>
                    <a:lnTo>
                      <a:pt x="284" y="57"/>
                    </a:lnTo>
                    <a:lnTo>
                      <a:pt x="284" y="171"/>
                    </a:lnTo>
                    <a:lnTo>
                      <a:pt x="255" y="171"/>
                    </a:lnTo>
                    <a:lnTo>
                      <a:pt x="227" y="284"/>
                    </a:lnTo>
                    <a:lnTo>
                      <a:pt x="227" y="341"/>
                    </a:lnTo>
                    <a:lnTo>
                      <a:pt x="199" y="397"/>
                    </a:lnTo>
                    <a:lnTo>
                      <a:pt x="170" y="284"/>
                    </a:lnTo>
                    <a:lnTo>
                      <a:pt x="114" y="312"/>
                    </a:lnTo>
                    <a:lnTo>
                      <a:pt x="29" y="284"/>
                    </a:lnTo>
                    <a:lnTo>
                      <a:pt x="29" y="227"/>
                    </a:lnTo>
                    <a:lnTo>
                      <a:pt x="57" y="199"/>
                    </a:lnTo>
                    <a:lnTo>
                      <a:pt x="0" y="29"/>
                    </a:lnTo>
                    <a:close/>
                  </a:path>
                </a:pathLst>
              </a:custGeom>
              <a:solidFill>
                <a:srgbClr val="99CC00"/>
              </a:solidFill>
              <a:ln w="38100" algn="ctr">
                <a:solidFill>
                  <a:srgbClr val="008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344" name="Freeform 77">
                <a:extLst>
                  <a:ext uri="{FF2B5EF4-FFF2-40B4-BE49-F238E27FC236}">
                    <a16:creationId xmlns:a16="http://schemas.microsoft.com/office/drawing/2014/main" id="{0AFD5237-208C-4A68-A4BC-388375DEE7A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65413" y="6105525"/>
                <a:ext cx="360362" cy="495300"/>
              </a:xfrm>
              <a:custGeom>
                <a:avLst/>
                <a:gdLst>
                  <a:gd name="T0" fmla="*/ 90487 w 227"/>
                  <a:gd name="T1" fmla="*/ 0 h 312"/>
                  <a:gd name="T2" fmla="*/ 225425 w 227"/>
                  <a:gd name="T3" fmla="*/ 134938 h 312"/>
                  <a:gd name="T4" fmla="*/ 269875 w 227"/>
                  <a:gd name="T5" fmla="*/ 90488 h 312"/>
                  <a:gd name="T6" fmla="*/ 360362 w 227"/>
                  <a:gd name="T7" fmla="*/ 134938 h 312"/>
                  <a:gd name="T8" fmla="*/ 269875 w 227"/>
                  <a:gd name="T9" fmla="*/ 269875 h 312"/>
                  <a:gd name="T10" fmla="*/ 314325 w 227"/>
                  <a:gd name="T11" fmla="*/ 404813 h 312"/>
                  <a:gd name="T12" fmla="*/ 314325 w 227"/>
                  <a:gd name="T13" fmla="*/ 495300 h 312"/>
                  <a:gd name="T14" fmla="*/ 269875 w 227"/>
                  <a:gd name="T15" fmla="*/ 360363 h 312"/>
                  <a:gd name="T16" fmla="*/ 179387 w 227"/>
                  <a:gd name="T17" fmla="*/ 360363 h 312"/>
                  <a:gd name="T18" fmla="*/ 134937 w 227"/>
                  <a:gd name="T19" fmla="*/ 404813 h 312"/>
                  <a:gd name="T20" fmla="*/ 0 w 227"/>
                  <a:gd name="T21" fmla="*/ 360363 h 312"/>
                  <a:gd name="T22" fmla="*/ 44450 w 227"/>
                  <a:gd name="T23" fmla="*/ 180975 h 312"/>
                  <a:gd name="T24" fmla="*/ 90487 w 227"/>
                  <a:gd name="T25" fmla="*/ 180975 h 312"/>
                  <a:gd name="T26" fmla="*/ 90487 w 227"/>
                  <a:gd name="T27" fmla="*/ 0 h 312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0" t="0" r="r" b="b"/>
                <a:pathLst>
                  <a:path w="227" h="312">
                    <a:moveTo>
                      <a:pt x="57" y="0"/>
                    </a:moveTo>
                    <a:lnTo>
                      <a:pt x="142" y="85"/>
                    </a:lnTo>
                    <a:lnTo>
                      <a:pt x="170" y="57"/>
                    </a:lnTo>
                    <a:lnTo>
                      <a:pt x="227" y="85"/>
                    </a:lnTo>
                    <a:lnTo>
                      <a:pt x="170" y="170"/>
                    </a:lnTo>
                    <a:lnTo>
                      <a:pt x="198" y="255"/>
                    </a:lnTo>
                    <a:lnTo>
                      <a:pt x="198" y="312"/>
                    </a:lnTo>
                    <a:lnTo>
                      <a:pt x="170" y="227"/>
                    </a:lnTo>
                    <a:lnTo>
                      <a:pt x="113" y="227"/>
                    </a:lnTo>
                    <a:lnTo>
                      <a:pt x="85" y="255"/>
                    </a:lnTo>
                    <a:lnTo>
                      <a:pt x="0" y="227"/>
                    </a:lnTo>
                    <a:lnTo>
                      <a:pt x="28" y="114"/>
                    </a:lnTo>
                    <a:lnTo>
                      <a:pt x="57" y="114"/>
                    </a:lnTo>
                    <a:lnTo>
                      <a:pt x="57" y="0"/>
                    </a:lnTo>
                    <a:close/>
                  </a:path>
                </a:pathLst>
              </a:custGeom>
              <a:solidFill>
                <a:srgbClr val="99CC00"/>
              </a:solidFill>
              <a:ln w="38100" algn="ctr">
                <a:solidFill>
                  <a:srgbClr val="008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345" name="Freeform 78">
                <a:extLst>
                  <a:ext uri="{FF2B5EF4-FFF2-40B4-BE49-F238E27FC236}">
                    <a16:creationId xmlns:a16="http://schemas.microsoft.com/office/drawing/2014/main" id="{685905F7-B80E-4B1C-B708-DE6B83ED5B0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95538" y="5791200"/>
                <a:ext cx="225425" cy="269875"/>
              </a:xfrm>
              <a:custGeom>
                <a:avLst/>
                <a:gdLst>
                  <a:gd name="T0" fmla="*/ 0 w 142"/>
                  <a:gd name="T1" fmla="*/ 223838 h 170"/>
                  <a:gd name="T2" fmla="*/ 134938 w 142"/>
                  <a:gd name="T3" fmla="*/ 134938 h 170"/>
                  <a:gd name="T4" fmla="*/ 179388 w 142"/>
                  <a:gd name="T5" fmla="*/ 0 h 170"/>
                  <a:gd name="T6" fmla="*/ 225425 w 142"/>
                  <a:gd name="T7" fmla="*/ 179388 h 170"/>
                  <a:gd name="T8" fmla="*/ 225425 w 142"/>
                  <a:gd name="T9" fmla="*/ 269875 h 170"/>
                  <a:gd name="T10" fmla="*/ 90488 w 142"/>
                  <a:gd name="T11" fmla="*/ 269875 h 170"/>
                  <a:gd name="T12" fmla="*/ 0 w 142"/>
                  <a:gd name="T13" fmla="*/ 223838 h 17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42" h="170">
                    <a:moveTo>
                      <a:pt x="0" y="141"/>
                    </a:moveTo>
                    <a:lnTo>
                      <a:pt x="85" y="85"/>
                    </a:lnTo>
                    <a:lnTo>
                      <a:pt x="113" y="0"/>
                    </a:lnTo>
                    <a:lnTo>
                      <a:pt x="142" y="113"/>
                    </a:lnTo>
                    <a:lnTo>
                      <a:pt x="142" y="170"/>
                    </a:lnTo>
                    <a:lnTo>
                      <a:pt x="57" y="170"/>
                    </a:lnTo>
                    <a:lnTo>
                      <a:pt x="0" y="141"/>
                    </a:lnTo>
                    <a:close/>
                  </a:path>
                </a:pathLst>
              </a:custGeom>
              <a:solidFill>
                <a:srgbClr val="99CC00"/>
              </a:solidFill>
              <a:ln w="38100" algn="ctr">
                <a:solidFill>
                  <a:srgbClr val="008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346" name="Freeform 79">
                <a:extLst>
                  <a:ext uri="{FF2B5EF4-FFF2-40B4-BE49-F238E27FC236}">
                    <a16:creationId xmlns:a16="http://schemas.microsoft.com/office/drawing/2014/main" id="{D0169789-B7D0-415D-94A2-D2179F3B4E4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55900" y="5835650"/>
                <a:ext cx="449263" cy="404813"/>
              </a:xfrm>
              <a:custGeom>
                <a:avLst/>
                <a:gdLst>
                  <a:gd name="T0" fmla="*/ 0 w 283"/>
                  <a:gd name="T1" fmla="*/ 269875 h 255"/>
                  <a:gd name="T2" fmla="*/ 0 w 283"/>
                  <a:gd name="T3" fmla="*/ 179388 h 255"/>
                  <a:gd name="T4" fmla="*/ 134938 w 283"/>
                  <a:gd name="T5" fmla="*/ 179388 h 255"/>
                  <a:gd name="T6" fmla="*/ 223838 w 283"/>
                  <a:gd name="T7" fmla="*/ 0 h 255"/>
                  <a:gd name="T8" fmla="*/ 314325 w 283"/>
                  <a:gd name="T9" fmla="*/ 0 h 255"/>
                  <a:gd name="T10" fmla="*/ 404813 w 283"/>
                  <a:gd name="T11" fmla="*/ 44450 h 255"/>
                  <a:gd name="T12" fmla="*/ 449263 w 283"/>
                  <a:gd name="T13" fmla="*/ 134938 h 255"/>
                  <a:gd name="T14" fmla="*/ 358775 w 283"/>
                  <a:gd name="T15" fmla="*/ 179388 h 255"/>
                  <a:gd name="T16" fmla="*/ 358775 w 283"/>
                  <a:gd name="T17" fmla="*/ 269875 h 255"/>
                  <a:gd name="T18" fmla="*/ 269875 w 283"/>
                  <a:gd name="T19" fmla="*/ 404813 h 255"/>
                  <a:gd name="T20" fmla="*/ 179388 w 283"/>
                  <a:gd name="T21" fmla="*/ 360363 h 255"/>
                  <a:gd name="T22" fmla="*/ 134938 w 283"/>
                  <a:gd name="T23" fmla="*/ 404813 h 255"/>
                  <a:gd name="T24" fmla="*/ 0 w 283"/>
                  <a:gd name="T25" fmla="*/ 269875 h 255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283" h="255">
                    <a:moveTo>
                      <a:pt x="0" y="170"/>
                    </a:moveTo>
                    <a:lnTo>
                      <a:pt x="0" y="113"/>
                    </a:lnTo>
                    <a:lnTo>
                      <a:pt x="85" y="113"/>
                    </a:lnTo>
                    <a:lnTo>
                      <a:pt x="141" y="0"/>
                    </a:lnTo>
                    <a:lnTo>
                      <a:pt x="198" y="0"/>
                    </a:lnTo>
                    <a:lnTo>
                      <a:pt x="255" y="28"/>
                    </a:lnTo>
                    <a:lnTo>
                      <a:pt x="283" y="85"/>
                    </a:lnTo>
                    <a:lnTo>
                      <a:pt x="226" y="113"/>
                    </a:lnTo>
                    <a:lnTo>
                      <a:pt x="226" y="170"/>
                    </a:lnTo>
                    <a:lnTo>
                      <a:pt x="170" y="255"/>
                    </a:lnTo>
                    <a:lnTo>
                      <a:pt x="113" y="227"/>
                    </a:lnTo>
                    <a:lnTo>
                      <a:pt x="85" y="255"/>
                    </a:lnTo>
                    <a:lnTo>
                      <a:pt x="0" y="170"/>
                    </a:lnTo>
                    <a:close/>
                  </a:path>
                </a:pathLst>
              </a:custGeom>
              <a:solidFill>
                <a:srgbClr val="99CC00"/>
              </a:solidFill>
              <a:ln w="38100" algn="ctr">
                <a:solidFill>
                  <a:srgbClr val="008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347" name="Freeform 80">
                <a:extLst>
                  <a:ext uri="{FF2B5EF4-FFF2-40B4-BE49-F238E27FC236}">
                    <a16:creationId xmlns:a16="http://schemas.microsoft.com/office/drawing/2014/main" id="{BFA94AB3-0A38-4AA3-BD0F-CC10A17A657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79738" y="5565775"/>
                <a:ext cx="406400" cy="404813"/>
              </a:xfrm>
              <a:custGeom>
                <a:avLst/>
                <a:gdLst>
                  <a:gd name="T0" fmla="*/ 406400 w 256"/>
                  <a:gd name="T1" fmla="*/ 134938 h 255"/>
                  <a:gd name="T2" fmla="*/ 360363 w 256"/>
                  <a:gd name="T3" fmla="*/ 269875 h 255"/>
                  <a:gd name="T4" fmla="*/ 360363 w 256"/>
                  <a:gd name="T5" fmla="*/ 314325 h 255"/>
                  <a:gd name="T6" fmla="*/ 271463 w 256"/>
                  <a:gd name="T7" fmla="*/ 314325 h 255"/>
                  <a:gd name="T8" fmla="*/ 225425 w 256"/>
                  <a:gd name="T9" fmla="*/ 404813 h 255"/>
                  <a:gd name="T10" fmla="*/ 180975 w 256"/>
                  <a:gd name="T11" fmla="*/ 314325 h 255"/>
                  <a:gd name="T12" fmla="*/ 90488 w 256"/>
                  <a:gd name="T13" fmla="*/ 269875 h 255"/>
                  <a:gd name="T14" fmla="*/ 90488 w 256"/>
                  <a:gd name="T15" fmla="*/ 225425 h 255"/>
                  <a:gd name="T16" fmla="*/ 0 w 256"/>
                  <a:gd name="T17" fmla="*/ 134938 h 255"/>
                  <a:gd name="T18" fmla="*/ 0 w 256"/>
                  <a:gd name="T19" fmla="*/ 44450 h 255"/>
                  <a:gd name="T20" fmla="*/ 90488 w 256"/>
                  <a:gd name="T21" fmla="*/ 0 h 255"/>
                  <a:gd name="T22" fmla="*/ 134938 w 256"/>
                  <a:gd name="T23" fmla="*/ 44450 h 255"/>
                  <a:gd name="T24" fmla="*/ 225425 w 256"/>
                  <a:gd name="T25" fmla="*/ 0 h 255"/>
                  <a:gd name="T26" fmla="*/ 360363 w 256"/>
                  <a:gd name="T27" fmla="*/ 0 h 255"/>
                  <a:gd name="T28" fmla="*/ 406400 w 256"/>
                  <a:gd name="T29" fmla="*/ 134938 h 255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256" h="255">
                    <a:moveTo>
                      <a:pt x="256" y="85"/>
                    </a:moveTo>
                    <a:lnTo>
                      <a:pt x="227" y="170"/>
                    </a:lnTo>
                    <a:lnTo>
                      <a:pt x="227" y="198"/>
                    </a:lnTo>
                    <a:lnTo>
                      <a:pt x="171" y="198"/>
                    </a:lnTo>
                    <a:lnTo>
                      <a:pt x="142" y="255"/>
                    </a:lnTo>
                    <a:lnTo>
                      <a:pt x="114" y="198"/>
                    </a:lnTo>
                    <a:lnTo>
                      <a:pt x="57" y="170"/>
                    </a:lnTo>
                    <a:lnTo>
                      <a:pt x="57" y="142"/>
                    </a:lnTo>
                    <a:lnTo>
                      <a:pt x="0" y="85"/>
                    </a:lnTo>
                    <a:lnTo>
                      <a:pt x="0" y="28"/>
                    </a:lnTo>
                    <a:lnTo>
                      <a:pt x="57" y="0"/>
                    </a:lnTo>
                    <a:lnTo>
                      <a:pt x="85" y="28"/>
                    </a:lnTo>
                    <a:lnTo>
                      <a:pt x="142" y="0"/>
                    </a:lnTo>
                    <a:lnTo>
                      <a:pt x="227" y="0"/>
                    </a:lnTo>
                    <a:lnTo>
                      <a:pt x="256" y="85"/>
                    </a:lnTo>
                    <a:close/>
                  </a:path>
                </a:pathLst>
              </a:custGeom>
              <a:solidFill>
                <a:srgbClr val="99CC00"/>
              </a:solidFill>
              <a:ln w="38100" algn="ctr">
                <a:solidFill>
                  <a:srgbClr val="008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348" name="Freeform 81">
                <a:extLst>
                  <a:ext uri="{FF2B5EF4-FFF2-40B4-BE49-F238E27FC236}">
                    <a16:creationId xmlns:a16="http://schemas.microsoft.com/office/drawing/2014/main" id="{D459BE2C-F85A-4FF2-8820-CB7033F39B7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55900" y="5475288"/>
                <a:ext cx="314325" cy="360362"/>
              </a:xfrm>
              <a:custGeom>
                <a:avLst/>
                <a:gdLst>
                  <a:gd name="T0" fmla="*/ 223838 w 198"/>
                  <a:gd name="T1" fmla="*/ 360362 h 227"/>
                  <a:gd name="T2" fmla="*/ 314325 w 198"/>
                  <a:gd name="T3" fmla="*/ 360362 h 227"/>
                  <a:gd name="T4" fmla="*/ 314325 w 198"/>
                  <a:gd name="T5" fmla="*/ 315912 h 227"/>
                  <a:gd name="T6" fmla="*/ 223838 w 198"/>
                  <a:gd name="T7" fmla="*/ 225425 h 227"/>
                  <a:gd name="T8" fmla="*/ 223838 w 198"/>
                  <a:gd name="T9" fmla="*/ 134937 h 227"/>
                  <a:gd name="T10" fmla="*/ 314325 w 198"/>
                  <a:gd name="T11" fmla="*/ 90487 h 227"/>
                  <a:gd name="T12" fmla="*/ 269875 w 198"/>
                  <a:gd name="T13" fmla="*/ 46037 h 227"/>
                  <a:gd name="T14" fmla="*/ 179388 w 198"/>
                  <a:gd name="T15" fmla="*/ 0 h 227"/>
                  <a:gd name="T16" fmla="*/ 134938 w 198"/>
                  <a:gd name="T17" fmla="*/ 46037 h 227"/>
                  <a:gd name="T18" fmla="*/ 44450 w 198"/>
                  <a:gd name="T19" fmla="*/ 46037 h 227"/>
                  <a:gd name="T20" fmla="*/ 44450 w 198"/>
                  <a:gd name="T21" fmla="*/ 134937 h 227"/>
                  <a:gd name="T22" fmla="*/ 0 w 198"/>
                  <a:gd name="T23" fmla="*/ 180975 h 227"/>
                  <a:gd name="T24" fmla="*/ 88900 w 198"/>
                  <a:gd name="T25" fmla="*/ 225425 h 227"/>
                  <a:gd name="T26" fmla="*/ 179388 w 198"/>
                  <a:gd name="T27" fmla="*/ 360362 h 227"/>
                  <a:gd name="T28" fmla="*/ 223838 w 198"/>
                  <a:gd name="T29" fmla="*/ 360362 h 227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198" h="227">
                    <a:moveTo>
                      <a:pt x="141" y="227"/>
                    </a:moveTo>
                    <a:lnTo>
                      <a:pt x="198" y="227"/>
                    </a:lnTo>
                    <a:lnTo>
                      <a:pt x="198" y="199"/>
                    </a:lnTo>
                    <a:lnTo>
                      <a:pt x="141" y="142"/>
                    </a:lnTo>
                    <a:lnTo>
                      <a:pt x="141" y="85"/>
                    </a:lnTo>
                    <a:lnTo>
                      <a:pt x="198" y="57"/>
                    </a:lnTo>
                    <a:lnTo>
                      <a:pt x="170" y="29"/>
                    </a:lnTo>
                    <a:lnTo>
                      <a:pt x="113" y="0"/>
                    </a:lnTo>
                    <a:lnTo>
                      <a:pt x="85" y="29"/>
                    </a:lnTo>
                    <a:lnTo>
                      <a:pt x="28" y="29"/>
                    </a:lnTo>
                    <a:lnTo>
                      <a:pt x="28" y="85"/>
                    </a:lnTo>
                    <a:lnTo>
                      <a:pt x="0" y="114"/>
                    </a:lnTo>
                    <a:lnTo>
                      <a:pt x="56" y="142"/>
                    </a:lnTo>
                    <a:lnTo>
                      <a:pt x="113" y="227"/>
                    </a:lnTo>
                    <a:lnTo>
                      <a:pt x="141" y="227"/>
                    </a:lnTo>
                    <a:close/>
                  </a:path>
                </a:pathLst>
              </a:custGeom>
              <a:solidFill>
                <a:srgbClr val="99CC00"/>
              </a:solidFill>
              <a:ln w="38100" algn="ctr">
                <a:solidFill>
                  <a:srgbClr val="008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349" name="Freeform 82">
                <a:extLst>
                  <a:ext uri="{FF2B5EF4-FFF2-40B4-BE49-F238E27FC236}">
                    <a16:creationId xmlns:a16="http://schemas.microsoft.com/office/drawing/2014/main" id="{CB67B008-9AFE-4372-BA5F-F682129F085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74925" y="5656263"/>
                <a:ext cx="404813" cy="449262"/>
              </a:xfrm>
              <a:custGeom>
                <a:avLst/>
                <a:gdLst>
                  <a:gd name="T0" fmla="*/ 180975 w 255"/>
                  <a:gd name="T1" fmla="*/ 0 h 283"/>
                  <a:gd name="T2" fmla="*/ 134938 w 255"/>
                  <a:gd name="T3" fmla="*/ 0 h 283"/>
                  <a:gd name="T4" fmla="*/ 46038 w 255"/>
                  <a:gd name="T5" fmla="*/ 44450 h 283"/>
                  <a:gd name="T6" fmla="*/ 0 w 255"/>
                  <a:gd name="T7" fmla="*/ 134937 h 283"/>
                  <a:gd name="T8" fmla="*/ 46038 w 255"/>
                  <a:gd name="T9" fmla="*/ 314325 h 283"/>
                  <a:gd name="T10" fmla="*/ 46038 w 255"/>
                  <a:gd name="T11" fmla="*/ 404812 h 283"/>
                  <a:gd name="T12" fmla="*/ 90488 w 255"/>
                  <a:gd name="T13" fmla="*/ 404812 h 283"/>
                  <a:gd name="T14" fmla="*/ 134938 w 255"/>
                  <a:gd name="T15" fmla="*/ 449262 h 283"/>
                  <a:gd name="T16" fmla="*/ 180975 w 255"/>
                  <a:gd name="T17" fmla="*/ 449262 h 283"/>
                  <a:gd name="T18" fmla="*/ 180975 w 255"/>
                  <a:gd name="T19" fmla="*/ 358775 h 283"/>
                  <a:gd name="T20" fmla="*/ 315913 w 255"/>
                  <a:gd name="T21" fmla="*/ 358775 h 283"/>
                  <a:gd name="T22" fmla="*/ 404813 w 255"/>
                  <a:gd name="T23" fmla="*/ 179387 h 283"/>
                  <a:gd name="T24" fmla="*/ 360363 w 255"/>
                  <a:gd name="T25" fmla="*/ 179387 h 283"/>
                  <a:gd name="T26" fmla="*/ 269875 w 255"/>
                  <a:gd name="T27" fmla="*/ 44450 h 283"/>
                  <a:gd name="T28" fmla="*/ 180975 w 255"/>
                  <a:gd name="T29" fmla="*/ 0 h 283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255" h="283">
                    <a:moveTo>
                      <a:pt x="114" y="0"/>
                    </a:moveTo>
                    <a:lnTo>
                      <a:pt x="85" y="0"/>
                    </a:lnTo>
                    <a:lnTo>
                      <a:pt x="29" y="28"/>
                    </a:lnTo>
                    <a:lnTo>
                      <a:pt x="0" y="85"/>
                    </a:lnTo>
                    <a:lnTo>
                      <a:pt x="29" y="198"/>
                    </a:lnTo>
                    <a:lnTo>
                      <a:pt x="29" y="255"/>
                    </a:lnTo>
                    <a:lnTo>
                      <a:pt x="57" y="255"/>
                    </a:lnTo>
                    <a:lnTo>
                      <a:pt x="85" y="283"/>
                    </a:lnTo>
                    <a:lnTo>
                      <a:pt x="114" y="283"/>
                    </a:lnTo>
                    <a:lnTo>
                      <a:pt x="114" y="226"/>
                    </a:lnTo>
                    <a:lnTo>
                      <a:pt x="199" y="226"/>
                    </a:lnTo>
                    <a:lnTo>
                      <a:pt x="255" y="113"/>
                    </a:lnTo>
                    <a:lnTo>
                      <a:pt x="227" y="113"/>
                    </a:lnTo>
                    <a:lnTo>
                      <a:pt x="170" y="28"/>
                    </a:lnTo>
                    <a:lnTo>
                      <a:pt x="114" y="0"/>
                    </a:lnTo>
                    <a:close/>
                  </a:path>
                </a:pathLst>
              </a:custGeom>
              <a:solidFill>
                <a:srgbClr val="99CC00"/>
              </a:solidFill>
              <a:ln w="38100" algn="ctr">
                <a:solidFill>
                  <a:srgbClr val="008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350" name="Freeform 83">
                <a:extLst>
                  <a:ext uri="{FF2B5EF4-FFF2-40B4-BE49-F238E27FC236}">
                    <a16:creationId xmlns:a16="http://schemas.microsoft.com/office/drawing/2014/main" id="{EC68F960-DEFE-47A2-BE1C-6900862B105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39988" y="5430838"/>
                <a:ext cx="269875" cy="360362"/>
              </a:xfrm>
              <a:custGeom>
                <a:avLst/>
                <a:gdLst>
                  <a:gd name="T0" fmla="*/ 269875 w 170"/>
                  <a:gd name="T1" fmla="*/ 225425 h 227"/>
                  <a:gd name="T2" fmla="*/ 225425 w 170"/>
                  <a:gd name="T3" fmla="*/ 134937 h 227"/>
                  <a:gd name="T4" fmla="*/ 225425 w 170"/>
                  <a:gd name="T5" fmla="*/ 44450 h 227"/>
                  <a:gd name="T6" fmla="*/ 180975 w 170"/>
                  <a:gd name="T7" fmla="*/ 0 h 227"/>
                  <a:gd name="T8" fmla="*/ 134938 w 170"/>
                  <a:gd name="T9" fmla="*/ 90487 h 227"/>
                  <a:gd name="T10" fmla="*/ 46038 w 170"/>
                  <a:gd name="T11" fmla="*/ 90487 h 227"/>
                  <a:gd name="T12" fmla="*/ 0 w 170"/>
                  <a:gd name="T13" fmla="*/ 179387 h 227"/>
                  <a:gd name="T14" fmla="*/ 134938 w 170"/>
                  <a:gd name="T15" fmla="*/ 360362 h 227"/>
                  <a:gd name="T16" fmla="*/ 180975 w 170"/>
                  <a:gd name="T17" fmla="*/ 269875 h 227"/>
                  <a:gd name="T18" fmla="*/ 269875 w 170"/>
                  <a:gd name="T19" fmla="*/ 225425 h 227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170" h="227">
                    <a:moveTo>
                      <a:pt x="170" y="142"/>
                    </a:moveTo>
                    <a:lnTo>
                      <a:pt x="142" y="85"/>
                    </a:lnTo>
                    <a:lnTo>
                      <a:pt x="142" y="28"/>
                    </a:lnTo>
                    <a:lnTo>
                      <a:pt x="114" y="0"/>
                    </a:lnTo>
                    <a:lnTo>
                      <a:pt x="85" y="57"/>
                    </a:lnTo>
                    <a:lnTo>
                      <a:pt x="29" y="57"/>
                    </a:lnTo>
                    <a:lnTo>
                      <a:pt x="0" y="113"/>
                    </a:lnTo>
                    <a:lnTo>
                      <a:pt x="85" y="227"/>
                    </a:lnTo>
                    <a:lnTo>
                      <a:pt x="114" y="170"/>
                    </a:lnTo>
                    <a:lnTo>
                      <a:pt x="170" y="142"/>
                    </a:lnTo>
                    <a:close/>
                  </a:path>
                </a:pathLst>
              </a:custGeom>
              <a:solidFill>
                <a:srgbClr val="99CC00"/>
              </a:solidFill>
              <a:ln w="38100" algn="ctr">
                <a:solidFill>
                  <a:srgbClr val="008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351" name="Freeform 84">
                <a:extLst>
                  <a:ext uri="{FF2B5EF4-FFF2-40B4-BE49-F238E27FC236}">
                    <a16:creationId xmlns:a16="http://schemas.microsoft.com/office/drawing/2014/main" id="{4B5275CA-FBDE-46C8-97A6-9AD8D647A36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60600" y="5205413"/>
                <a:ext cx="360363" cy="404812"/>
              </a:xfrm>
              <a:custGeom>
                <a:avLst/>
                <a:gdLst>
                  <a:gd name="T0" fmla="*/ 179388 w 227"/>
                  <a:gd name="T1" fmla="*/ 404812 h 255"/>
                  <a:gd name="T2" fmla="*/ 0 w 227"/>
                  <a:gd name="T3" fmla="*/ 225425 h 255"/>
                  <a:gd name="T4" fmla="*/ 44450 w 227"/>
                  <a:gd name="T5" fmla="*/ 0 h 255"/>
                  <a:gd name="T6" fmla="*/ 90488 w 227"/>
                  <a:gd name="T7" fmla="*/ 90487 h 255"/>
                  <a:gd name="T8" fmla="*/ 179388 w 227"/>
                  <a:gd name="T9" fmla="*/ 134937 h 255"/>
                  <a:gd name="T10" fmla="*/ 269875 w 227"/>
                  <a:gd name="T11" fmla="*/ 90487 h 255"/>
                  <a:gd name="T12" fmla="*/ 314325 w 227"/>
                  <a:gd name="T13" fmla="*/ 180975 h 255"/>
                  <a:gd name="T14" fmla="*/ 360363 w 227"/>
                  <a:gd name="T15" fmla="*/ 180975 h 255"/>
                  <a:gd name="T16" fmla="*/ 360363 w 227"/>
                  <a:gd name="T17" fmla="*/ 225425 h 255"/>
                  <a:gd name="T18" fmla="*/ 314325 w 227"/>
                  <a:gd name="T19" fmla="*/ 315912 h 255"/>
                  <a:gd name="T20" fmla="*/ 225425 w 227"/>
                  <a:gd name="T21" fmla="*/ 315912 h 255"/>
                  <a:gd name="T22" fmla="*/ 179388 w 227"/>
                  <a:gd name="T23" fmla="*/ 404812 h 255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227" h="255">
                    <a:moveTo>
                      <a:pt x="113" y="255"/>
                    </a:moveTo>
                    <a:lnTo>
                      <a:pt x="0" y="142"/>
                    </a:lnTo>
                    <a:lnTo>
                      <a:pt x="28" y="0"/>
                    </a:lnTo>
                    <a:lnTo>
                      <a:pt x="57" y="57"/>
                    </a:lnTo>
                    <a:lnTo>
                      <a:pt x="113" y="85"/>
                    </a:lnTo>
                    <a:lnTo>
                      <a:pt x="170" y="57"/>
                    </a:lnTo>
                    <a:lnTo>
                      <a:pt x="198" y="114"/>
                    </a:lnTo>
                    <a:lnTo>
                      <a:pt x="227" y="114"/>
                    </a:lnTo>
                    <a:lnTo>
                      <a:pt x="227" y="142"/>
                    </a:lnTo>
                    <a:lnTo>
                      <a:pt x="198" y="199"/>
                    </a:lnTo>
                    <a:lnTo>
                      <a:pt x="142" y="199"/>
                    </a:lnTo>
                    <a:lnTo>
                      <a:pt x="113" y="255"/>
                    </a:lnTo>
                    <a:close/>
                  </a:path>
                </a:pathLst>
              </a:custGeom>
              <a:solidFill>
                <a:srgbClr val="99CC00"/>
              </a:solidFill>
              <a:ln w="38100" algn="ctr">
                <a:solidFill>
                  <a:srgbClr val="008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352" name="Freeform 85">
                <a:extLst>
                  <a:ext uri="{FF2B5EF4-FFF2-40B4-BE49-F238E27FC236}">
                    <a16:creationId xmlns:a16="http://schemas.microsoft.com/office/drawing/2014/main" id="{E81EAEED-9A89-4D85-85E5-A88A18890DB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05050" y="5070475"/>
                <a:ext cx="450850" cy="315913"/>
              </a:xfrm>
              <a:custGeom>
                <a:avLst/>
                <a:gdLst>
                  <a:gd name="T0" fmla="*/ 0 w 284"/>
                  <a:gd name="T1" fmla="*/ 134938 h 199"/>
                  <a:gd name="T2" fmla="*/ 0 w 284"/>
                  <a:gd name="T3" fmla="*/ 90488 h 199"/>
                  <a:gd name="T4" fmla="*/ 180975 w 284"/>
                  <a:gd name="T5" fmla="*/ 0 h 199"/>
                  <a:gd name="T6" fmla="*/ 450850 w 284"/>
                  <a:gd name="T7" fmla="*/ 179388 h 199"/>
                  <a:gd name="T8" fmla="*/ 315913 w 284"/>
                  <a:gd name="T9" fmla="*/ 315913 h 199"/>
                  <a:gd name="T10" fmla="*/ 269875 w 284"/>
                  <a:gd name="T11" fmla="*/ 315913 h 199"/>
                  <a:gd name="T12" fmla="*/ 225425 w 284"/>
                  <a:gd name="T13" fmla="*/ 225425 h 199"/>
                  <a:gd name="T14" fmla="*/ 134938 w 284"/>
                  <a:gd name="T15" fmla="*/ 269875 h 199"/>
                  <a:gd name="T16" fmla="*/ 46038 w 284"/>
                  <a:gd name="T17" fmla="*/ 225425 h 199"/>
                  <a:gd name="T18" fmla="*/ 0 w 284"/>
                  <a:gd name="T19" fmla="*/ 134938 h 199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284" h="199">
                    <a:moveTo>
                      <a:pt x="0" y="85"/>
                    </a:moveTo>
                    <a:lnTo>
                      <a:pt x="0" y="57"/>
                    </a:lnTo>
                    <a:lnTo>
                      <a:pt x="114" y="0"/>
                    </a:lnTo>
                    <a:lnTo>
                      <a:pt x="284" y="113"/>
                    </a:lnTo>
                    <a:lnTo>
                      <a:pt x="199" y="199"/>
                    </a:lnTo>
                    <a:lnTo>
                      <a:pt x="170" y="199"/>
                    </a:lnTo>
                    <a:lnTo>
                      <a:pt x="142" y="142"/>
                    </a:lnTo>
                    <a:lnTo>
                      <a:pt x="85" y="170"/>
                    </a:lnTo>
                    <a:lnTo>
                      <a:pt x="29" y="142"/>
                    </a:lnTo>
                    <a:lnTo>
                      <a:pt x="0" y="85"/>
                    </a:lnTo>
                    <a:close/>
                  </a:path>
                </a:pathLst>
              </a:custGeom>
              <a:solidFill>
                <a:srgbClr val="99CC00"/>
              </a:solidFill>
              <a:ln w="38100" algn="ctr">
                <a:solidFill>
                  <a:srgbClr val="008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353" name="Freeform 86">
                <a:extLst>
                  <a:ext uri="{FF2B5EF4-FFF2-40B4-BE49-F238E27FC236}">
                    <a16:creationId xmlns:a16="http://schemas.microsoft.com/office/drawing/2014/main" id="{3B4425B5-2E9A-4866-9A21-0B3B76E8A7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20963" y="5249863"/>
                <a:ext cx="314325" cy="406400"/>
              </a:xfrm>
              <a:custGeom>
                <a:avLst/>
                <a:gdLst>
                  <a:gd name="T0" fmla="*/ 134938 w 198"/>
                  <a:gd name="T1" fmla="*/ 0 h 256"/>
                  <a:gd name="T2" fmla="*/ 314325 w 198"/>
                  <a:gd name="T3" fmla="*/ 136525 h 256"/>
                  <a:gd name="T4" fmla="*/ 179388 w 198"/>
                  <a:gd name="T5" fmla="*/ 180975 h 256"/>
                  <a:gd name="T6" fmla="*/ 179388 w 198"/>
                  <a:gd name="T7" fmla="*/ 360363 h 256"/>
                  <a:gd name="T8" fmla="*/ 134938 w 198"/>
                  <a:gd name="T9" fmla="*/ 406400 h 256"/>
                  <a:gd name="T10" fmla="*/ 88900 w 198"/>
                  <a:gd name="T11" fmla="*/ 406400 h 256"/>
                  <a:gd name="T12" fmla="*/ 44450 w 198"/>
                  <a:gd name="T13" fmla="*/ 315913 h 256"/>
                  <a:gd name="T14" fmla="*/ 44450 w 198"/>
                  <a:gd name="T15" fmla="*/ 225425 h 256"/>
                  <a:gd name="T16" fmla="*/ 0 w 198"/>
                  <a:gd name="T17" fmla="*/ 180975 h 256"/>
                  <a:gd name="T18" fmla="*/ 0 w 198"/>
                  <a:gd name="T19" fmla="*/ 136525 h 256"/>
                  <a:gd name="T20" fmla="*/ 134938 w 198"/>
                  <a:gd name="T21" fmla="*/ 0 h 25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198" h="256">
                    <a:moveTo>
                      <a:pt x="85" y="0"/>
                    </a:moveTo>
                    <a:lnTo>
                      <a:pt x="198" y="86"/>
                    </a:lnTo>
                    <a:lnTo>
                      <a:pt x="113" y="114"/>
                    </a:lnTo>
                    <a:lnTo>
                      <a:pt x="113" y="227"/>
                    </a:lnTo>
                    <a:lnTo>
                      <a:pt x="85" y="256"/>
                    </a:lnTo>
                    <a:lnTo>
                      <a:pt x="56" y="256"/>
                    </a:lnTo>
                    <a:lnTo>
                      <a:pt x="28" y="199"/>
                    </a:lnTo>
                    <a:lnTo>
                      <a:pt x="28" y="142"/>
                    </a:lnTo>
                    <a:lnTo>
                      <a:pt x="0" y="114"/>
                    </a:lnTo>
                    <a:lnTo>
                      <a:pt x="0" y="86"/>
                    </a:lnTo>
                    <a:lnTo>
                      <a:pt x="85" y="0"/>
                    </a:lnTo>
                    <a:close/>
                  </a:path>
                </a:pathLst>
              </a:custGeom>
              <a:solidFill>
                <a:srgbClr val="99CC00"/>
              </a:solidFill>
              <a:ln w="38100" algn="ctr">
                <a:solidFill>
                  <a:srgbClr val="008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354" name="Freeform 87">
                <a:extLst>
                  <a:ext uri="{FF2B5EF4-FFF2-40B4-BE49-F238E27FC236}">
                    <a16:creationId xmlns:a16="http://schemas.microsoft.com/office/drawing/2014/main" id="{51C55ABC-C7E0-4E12-812D-0400CBDC64C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00350" y="5386388"/>
                <a:ext cx="450850" cy="223837"/>
              </a:xfrm>
              <a:custGeom>
                <a:avLst/>
                <a:gdLst>
                  <a:gd name="T0" fmla="*/ 314325 w 284"/>
                  <a:gd name="T1" fmla="*/ 44450 h 141"/>
                  <a:gd name="T2" fmla="*/ 225425 w 284"/>
                  <a:gd name="T3" fmla="*/ 44450 h 141"/>
                  <a:gd name="T4" fmla="*/ 134938 w 284"/>
                  <a:gd name="T5" fmla="*/ 0 h 141"/>
                  <a:gd name="T6" fmla="*/ 0 w 284"/>
                  <a:gd name="T7" fmla="*/ 44450 h 141"/>
                  <a:gd name="T8" fmla="*/ 0 w 284"/>
                  <a:gd name="T9" fmla="*/ 134937 h 141"/>
                  <a:gd name="T10" fmla="*/ 90488 w 284"/>
                  <a:gd name="T11" fmla="*/ 134937 h 141"/>
                  <a:gd name="T12" fmla="*/ 134938 w 284"/>
                  <a:gd name="T13" fmla="*/ 88900 h 141"/>
                  <a:gd name="T14" fmla="*/ 225425 w 284"/>
                  <a:gd name="T15" fmla="*/ 134937 h 141"/>
                  <a:gd name="T16" fmla="*/ 314325 w 284"/>
                  <a:gd name="T17" fmla="*/ 223837 h 141"/>
                  <a:gd name="T18" fmla="*/ 404813 w 284"/>
                  <a:gd name="T19" fmla="*/ 179387 h 141"/>
                  <a:gd name="T20" fmla="*/ 450850 w 284"/>
                  <a:gd name="T21" fmla="*/ 179387 h 141"/>
                  <a:gd name="T22" fmla="*/ 450850 w 284"/>
                  <a:gd name="T23" fmla="*/ 134937 h 141"/>
                  <a:gd name="T24" fmla="*/ 314325 w 284"/>
                  <a:gd name="T25" fmla="*/ 44450 h 141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284" h="141">
                    <a:moveTo>
                      <a:pt x="198" y="28"/>
                    </a:moveTo>
                    <a:lnTo>
                      <a:pt x="142" y="28"/>
                    </a:lnTo>
                    <a:lnTo>
                      <a:pt x="85" y="0"/>
                    </a:lnTo>
                    <a:lnTo>
                      <a:pt x="0" y="28"/>
                    </a:lnTo>
                    <a:lnTo>
                      <a:pt x="0" y="85"/>
                    </a:lnTo>
                    <a:lnTo>
                      <a:pt x="57" y="85"/>
                    </a:lnTo>
                    <a:lnTo>
                      <a:pt x="85" y="56"/>
                    </a:lnTo>
                    <a:lnTo>
                      <a:pt x="142" y="85"/>
                    </a:lnTo>
                    <a:lnTo>
                      <a:pt x="198" y="141"/>
                    </a:lnTo>
                    <a:lnTo>
                      <a:pt x="255" y="113"/>
                    </a:lnTo>
                    <a:lnTo>
                      <a:pt x="284" y="113"/>
                    </a:lnTo>
                    <a:lnTo>
                      <a:pt x="284" y="85"/>
                    </a:lnTo>
                    <a:lnTo>
                      <a:pt x="198" y="28"/>
                    </a:lnTo>
                    <a:close/>
                  </a:path>
                </a:pathLst>
              </a:custGeom>
              <a:solidFill>
                <a:srgbClr val="99CC00"/>
              </a:solidFill>
              <a:ln w="38100" algn="ctr">
                <a:solidFill>
                  <a:srgbClr val="008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355" name="Freeform 88">
                <a:extLst>
                  <a:ext uri="{FF2B5EF4-FFF2-40B4-BE49-F238E27FC236}">
                    <a16:creationId xmlns:a16="http://schemas.microsoft.com/office/drawing/2014/main" id="{1553C252-E1E9-4F90-BD1E-7528F5C2341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79963" y="5340350"/>
                <a:ext cx="720725" cy="855663"/>
              </a:xfrm>
              <a:custGeom>
                <a:avLst/>
                <a:gdLst>
                  <a:gd name="T0" fmla="*/ 630238 w 454"/>
                  <a:gd name="T1" fmla="*/ 539750 h 539"/>
                  <a:gd name="T2" fmla="*/ 495300 w 454"/>
                  <a:gd name="T3" fmla="*/ 630238 h 539"/>
                  <a:gd name="T4" fmla="*/ 406400 w 454"/>
                  <a:gd name="T5" fmla="*/ 630238 h 539"/>
                  <a:gd name="T6" fmla="*/ 315913 w 454"/>
                  <a:gd name="T7" fmla="*/ 809625 h 539"/>
                  <a:gd name="T8" fmla="*/ 225425 w 454"/>
                  <a:gd name="T9" fmla="*/ 855663 h 539"/>
                  <a:gd name="T10" fmla="*/ 90488 w 454"/>
                  <a:gd name="T11" fmla="*/ 720725 h 539"/>
                  <a:gd name="T12" fmla="*/ 134938 w 454"/>
                  <a:gd name="T13" fmla="*/ 674688 h 539"/>
                  <a:gd name="T14" fmla="*/ 46038 w 454"/>
                  <a:gd name="T15" fmla="*/ 495300 h 539"/>
                  <a:gd name="T16" fmla="*/ 0 w 454"/>
                  <a:gd name="T17" fmla="*/ 495300 h 539"/>
                  <a:gd name="T18" fmla="*/ 46038 w 454"/>
                  <a:gd name="T19" fmla="*/ 315913 h 539"/>
                  <a:gd name="T20" fmla="*/ 180975 w 454"/>
                  <a:gd name="T21" fmla="*/ 269875 h 539"/>
                  <a:gd name="T22" fmla="*/ 225425 w 454"/>
                  <a:gd name="T23" fmla="*/ 315913 h 539"/>
                  <a:gd name="T24" fmla="*/ 225425 w 454"/>
                  <a:gd name="T25" fmla="*/ 180975 h 539"/>
                  <a:gd name="T26" fmla="*/ 271463 w 454"/>
                  <a:gd name="T27" fmla="*/ 180975 h 539"/>
                  <a:gd name="T28" fmla="*/ 271463 w 454"/>
                  <a:gd name="T29" fmla="*/ 134938 h 539"/>
                  <a:gd name="T30" fmla="*/ 360363 w 454"/>
                  <a:gd name="T31" fmla="*/ 134938 h 539"/>
                  <a:gd name="T32" fmla="*/ 450850 w 454"/>
                  <a:gd name="T33" fmla="*/ 90488 h 539"/>
                  <a:gd name="T34" fmla="*/ 450850 w 454"/>
                  <a:gd name="T35" fmla="*/ 46038 h 539"/>
                  <a:gd name="T36" fmla="*/ 541338 w 454"/>
                  <a:gd name="T37" fmla="*/ 46038 h 539"/>
                  <a:gd name="T38" fmla="*/ 630238 w 454"/>
                  <a:gd name="T39" fmla="*/ 0 h 539"/>
                  <a:gd name="T40" fmla="*/ 630238 w 454"/>
                  <a:gd name="T41" fmla="*/ 46038 h 539"/>
                  <a:gd name="T42" fmla="*/ 585788 w 454"/>
                  <a:gd name="T43" fmla="*/ 269875 h 539"/>
                  <a:gd name="T44" fmla="*/ 630238 w 454"/>
                  <a:gd name="T45" fmla="*/ 404813 h 539"/>
                  <a:gd name="T46" fmla="*/ 720725 w 454"/>
                  <a:gd name="T47" fmla="*/ 450850 h 539"/>
                  <a:gd name="T48" fmla="*/ 630238 w 454"/>
                  <a:gd name="T49" fmla="*/ 495300 h 539"/>
                  <a:gd name="T50" fmla="*/ 630238 w 454"/>
                  <a:gd name="T51" fmla="*/ 539750 h 539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0" t="0" r="r" b="b"/>
                <a:pathLst>
                  <a:path w="454" h="539">
                    <a:moveTo>
                      <a:pt x="397" y="340"/>
                    </a:moveTo>
                    <a:lnTo>
                      <a:pt x="312" y="397"/>
                    </a:lnTo>
                    <a:lnTo>
                      <a:pt x="256" y="397"/>
                    </a:lnTo>
                    <a:lnTo>
                      <a:pt x="199" y="510"/>
                    </a:lnTo>
                    <a:lnTo>
                      <a:pt x="142" y="539"/>
                    </a:lnTo>
                    <a:lnTo>
                      <a:pt x="57" y="454"/>
                    </a:lnTo>
                    <a:lnTo>
                      <a:pt x="85" y="425"/>
                    </a:lnTo>
                    <a:lnTo>
                      <a:pt x="29" y="312"/>
                    </a:lnTo>
                    <a:lnTo>
                      <a:pt x="0" y="312"/>
                    </a:lnTo>
                    <a:lnTo>
                      <a:pt x="29" y="199"/>
                    </a:lnTo>
                    <a:lnTo>
                      <a:pt x="114" y="170"/>
                    </a:lnTo>
                    <a:lnTo>
                      <a:pt x="142" y="199"/>
                    </a:lnTo>
                    <a:lnTo>
                      <a:pt x="142" y="114"/>
                    </a:lnTo>
                    <a:lnTo>
                      <a:pt x="171" y="114"/>
                    </a:lnTo>
                    <a:lnTo>
                      <a:pt x="171" y="85"/>
                    </a:lnTo>
                    <a:lnTo>
                      <a:pt x="227" y="85"/>
                    </a:lnTo>
                    <a:lnTo>
                      <a:pt x="284" y="57"/>
                    </a:lnTo>
                    <a:lnTo>
                      <a:pt x="284" y="29"/>
                    </a:lnTo>
                    <a:lnTo>
                      <a:pt x="341" y="29"/>
                    </a:lnTo>
                    <a:lnTo>
                      <a:pt x="397" y="0"/>
                    </a:lnTo>
                    <a:lnTo>
                      <a:pt x="397" y="29"/>
                    </a:lnTo>
                    <a:lnTo>
                      <a:pt x="369" y="170"/>
                    </a:lnTo>
                    <a:lnTo>
                      <a:pt x="397" y="255"/>
                    </a:lnTo>
                    <a:lnTo>
                      <a:pt x="454" y="284"/>
                    </a:lnTo>
                    <a:lnTo>
                      <a:pt x="397" y="312"/>
                    </a:lnTo>
                    <a:lnTo>
                      <a:pt x="397" y="340"/>
                    </a:lnTo>
                    <a:close/>
                  </a:path>
                </a:pathLst>
              </a:custGeom>
              <a:solidFill>
                <a:srgbClr val="99CC00"/>
              </a:solidFill>
              <a:ln w="38100" algn="ctr">
                <a:solidFill>
                  <a:srgbClr val="008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356" name="Freeform 89">
                <a:extLst>
                  <a:ext uri="{FF2B5EF4-FFF2-40B4-BE49-F238E27FC236}">
                    <a16:creationId xmlns:a16="http://schemas.microsoft.com/office/drawing/2014/main" id="{52B0C78F-77AB-4899-A990-871E12C5DB3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00575" y="5070475"/>
                <a:ext cx="630238" cy="450850"/>
              </a:xfrm>
              <a:custGeom>
                <a:avLst/>
                <a:gdLst>
                  <a:gd name="T0" fmla="*/ 630238 w 397"/>
                  <a:gd name="T1" fmla="*/ 315913 h 284"/>
                  <a:gd name="T2" fmla="*/ 585788 w 397"/>
                  <a:gd name="T3" fmla="*/ 269875 h 284"/>
                  <a:gd name="T4" fmla="*/ 495300 w 397"/>
                  <a:gd name="T5" fmla="*/ 269875 h 284"/>
                  <a:gd name="T6" fmla="*/ 450850 w 397"/>
                  <a:gd name="T7" fmla="*/ 134938 h 284"/>
                  <a:gd name="T8" fmla="*/ 404813 w 397"/>
                  <a:gd name="T9" fmla="*/ 90488 h 284"/>
                  <a:gd name="T10" fmla="*/ 450850 w 397"/>
                  <a:gd name="T11" fmla="*/ 0 h 284"/>
                  <a:gd name="T12" fmla="*/ 360363 w 397"/>
                  <a:gd name="T13" fmla="*/ 0 h 284"/>
                  <a:gd name="T14" fmla="*/ 314325 w 397"/>
                  <a:gd name="T15" fmla="*/ 134938 h 284"/>
                  <a:gd name="T16" fmla="*/ 179388 w 397"/>
                  <a:gd name="T17" fmla="*/ 134938 h 284"/>
                  <a:gd name="T18" fmla="*/ 134938 w 397"/>
                  <a:gd name="T19" fmla="*/ 225425 h 284"/>
                  <a:gd name="T20" fmla="*/ 44450 w 397"/>
                  <a:gd name="T21" fmla="*/ 225425 h 284"/>
                  <a:gd name="T22" fmla="*/ 0 w 397"/>
                  <a:gd name="T23" fmla="*/ 269875 h 284"/>
                  <a:gd name="T24" fmla="*/ 90488 w 397"/>
                  <a:gd name="T25" fmla="*/ 269875 h 284"/>
                  <a:gd name="T26" fmla="*/ 44450 w 397"/>
                  <a:gd name="T27" fmla="*/ 360363 h 284"/>
                  <a:gd name="T28" fmla="*/ 179388 w 397"/>
                  <a:gd name="T29" fmla="*/ 360363 h 284"/>
                  <a:gd name="T30" fmla="*/ 225425 w 397"/>
                  <a:gd name="T31" fmla="*/ 315913 h 284"/>
                  <a:gd name="T32" fmla="*/ 404813 w 397"/>
                  <a:gd name="T33" fmla="*/ 404813 h 284"/>
                  <a:gd name="T34" fmla="*/ 404813 w 397"/>
                  <a:gd name="T35" fmla="*/ 450850 h 284"/>
                  <a:gd name="T36" fmla="*/ 450850 w 397"/>
                  <a:gd name="T37" fmla="*/ 450850 h 284"/>
                  <a:gd name="T38" fmla="*/ 450850 w 397"/>
                  <a:gd name="T39" fmla="*/ 404813 h 284"/>
                  <a:gd name="T40" fmla="*/ 539750 w 397"/>
                  <a:gd name="T41" fmla="*/ 404813 h 284"/>
                  <a:gd name="T42" fmla="*/ 630238 w 397"/>
                  <a:gd name="T43" fmla="*/ 360363 h 284"/>
                  <a:gd name="T44" fmla="*/ 630238 w 397"/>
                  <a:gd name="T45" fmla="*/ 315913 h 284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0" t="0" r="r" b="b"/>
                <a:pathLst>
                  <a:path w="397" h="284">
                    <a:moveTo>
                      <a:pt x="397" y="199"/>
                    </a:moveTo>
                    <a:lnTo>
                      <a:pt x="369" y="170"/>
                    </a:lnTo>
                    <a:lnTo>
                      <a:pt x="312" y="170"/>
                    </a:lnTo>
                    <a:lnTo>
                      <a:pt x="284" y="85"/>
                    </a:lnTo>
                    <a:lnTo>
                      <a:pt x="255" y="57"/>
                    </a:lnTo>
                    <a:lnTo>
                      <a:pt x="284" y="0"/>
                    </a:lnTo>
                    <a:lnTo>
                      <a:pt x="227" y="0"/>
                    </a:lnTo>
                    <a:lnTo>
                      <a:pt x="198" y="85"/>
                    </a:lnTo>
                    <a:lnTo>
                      <a:pt x="113" y="85"/>
                    </a:lnTo>
                    <a:lnTo>
                      <a:pt x="85" y="142"/>
                    </a:lnTo>
                    <a:lnTo>
                      <a:pt x="28" y="142"/>
                    </a:lnTo>
                    <a:lnTo>
                      <a:pt x="0" y="170"/>
                    </a:lnTo>
                    <a:lnTo>
                      <a:pt x="57" y="170"/>
                    </a:lnTo>
                    <a:lnTo>
                      <a:pt x="28" y="227"/>
                    </a:lnTo>
                    <a:lnTo>
                      <a:pt x="113" y="227"/>
                    </a:lnTo>
                    <a:lnTo>
                      <a:pt x="142" y="199"/>
                    </a:lnTo>
                    <a:lnTo>
                      <a:pt x="255" y="255"/>
                    </a:lnTo>
                    <a:lnTo>
                      <a:pt x="255" y="284"/>
                    </a:lnTo>
                    <a:lnTo>
                      <a:pt x="284" y="284"/>
                    </a:lnTo>
                    <a:lnTo>
                      <a:pt x="284" y="255"/>
                    </a:lnTo>
                    <a:lnTo>
                      <a:pt x="340" y="255"/>
                    </a:lnTo>
                    <a:lnTo>
                      <a:pt x="397" y="227"/>
                    </a:lnTo>
                    <a:lnTo>
                      <a:pt x="397" y="199"/>
                    </a:lnTo>
                    <a:close/>
                  </a:path>
                </a:pathLst>
              </a:custGeom>
              <a:solidFill>
                <a:srgbClr val="99CC00"/>
              </a:solidFill>
              <a:ln w="38100" algn="ctr">
                <a:solidFill>
                  <a:srgbClr val="008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357" name="Freeform 90">
                <a:extLst>
                  <a:ext uri="{FF2B5EF4-FFF2-40B4-BE49-F238E27FC236}">
                    <a16:creationId xmlns:a16="http://schemas.microsoft.com/office/drawing/2014/main" id="{B0E8C15A-3036-4889-8781-AD238587F01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30700" y="5160963"/>
                <a:ext cx="674688" cy="539750"/>
              </a:xfrm>
              <a:custGeom>
                <a:avLst/>
                <a:gdLst>
                  <a:gd name="T0" fmla="*/ 314325 w 425"/>
                  <a:gd name="T1" fmla="*/ 134938 h 340"/>
                  <a:gd name="T2" fmla="*/ 179388 w 425"/>
                  <a:gd name="T3" fmla="*/ 0 h 340"/>
                  <a:gd name="T4" fmla="*/ 134938 w 425"/>
                  <a:gd name="T5" fmla="*/ 0 h 340"/>
                  <a:gd name="T6" fmla="*/ 90488 w 425"/>
                  <a:gd name="T7" fmla="*/ 44450 h 340"/>
                  <a:gd name="T8" fmla="*/ 44450 w 425"/>
                  <a:gd name="T9" fmla="*/ 134938 h 340"/>
                  <a:gd name="T10" fmla="*/ 90488 w 425"/>
                  <a:gd name="T11" fmla="*/ 134938 h 340"/>
                  <a:gd name="T12" fmla="*/ 90488 w 425"/>
                  <a:gd name="T13" fmla="*/ 225425 h 340"/>
                  <a:gd name="T14" fmla="*/ 0 w 425"/>
                  <a:gd name="T15" fmla="*/ 360363 h 340"/>
                  <a:gd name="T16" fmla="*/ 44450 w 425"/>
                  <a:gd name="T17" fmla="*/ 360363 h 340"/>
                  <a:gd name="T18" fmla="*/ 90488 w 425"/>
                  <a:gd name="T19" fmla="*/ 449263 h 340"/>
                  <a:gd name="T20" fmla="*/ 134938 w 425"/>
                  <a:gd name="T21" fmla="*/ 539750 h 340"/>
                  <a:gd name="T22" fmla="*/ 225425 w 425"/>
                  <a:gd name="T23" fmla="*/ 539750 h 340"/>
                  <a:gd name="T24" fmla="*/ 404813 w 425"/>
                  <a:gd name="T25" fmla="*/ 404813 h 340"/>
                  <a:gd name="T26" fmla="*/ 495300 w 425"/>
                  <a:gd name="T27" fmla="*/ 495300 h 340"/>
                  <a:gd name="T28" fmla="*/ 630238 w 425"/>
                  <a:gd name="T29" fmla="*/ 449263 h 340"/>
                  <a:gd name="T30" fmla="*/ 674688 w 425"/>
                  <a:gd name="T31" fmla="*/ 495300 h 340"/>
                  <a:gd name="T32" fmla="*/ 674688 w 425"/>
                  <a:gd name="T33" fmla="*/ 314325 h 340"/>
                  <a:gd name="T34" fmla="*/ 495300 w 425"/>
                  <a:gd name="T35" fmla="*/ 225425 h 340"/>
                  <a:gd name="T36" fmla="*/ 449263 w 425"/>
                  <a:gd name="T37" fmla="*/ 269875 h 340"/>
                  <a:gd name="T38" fmla="*/ 314325 w 425"/>
                  <a:gd name="T39" fmla="*/ 269875 h 340"/>
                  <a:gd name="T40" fmla="*/ 360363 w 425"/>
                  <a:gd name="T41" fmla="*/ 179388 h 340"/>
                  <a:gd name="T42" fmla="*/ 269875 w 425"/>
                  <a:gd name="T43" fmla="*/ 179388 h 340"/>
                  <a:gd name="T44" fmla="*/ 314325 w 425"/>
                  <a:gd name="T45" fmla="*/ 134938 h 340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0" t="0" r="r" b="b"/>
                <a:pathLst>
                  <a:path w="425" h="340">
                    <a:moveTo>
                      <a:pt x="198" y="85"/>
                    </a:moveTo>
                    <a:lnTo>
                      <a:pt x="113" y="0"/>
                    </a:lnTo>
                    <a:lnTo>
                      <a:pt x="85" y="0"/>
                    </a:lnTo>
                    <a:lnTo>
                      <a:pt x="57" y="28"/>
                    </a:lnTo>
                    <a:lnTo>
                      <a:pt x="28" y="85"/>
                    </a:lnTo>
                    <a:lnTo>
                      <a:pt x="57" y="85"/>
                    </a:lnTo>
                    <a:lnTo>
                      <a:pt x="57" y="142"/>
                    </a:lnTo>
                    <a:lnTo>
                      <a:pt x="0" y="227"/>
                    </a:lnTo>
                    <a:lnTo>
                      <a:pt x="28" y="227"/>
                    </a:lnTo>
                    <a:lnTo>
                      <a:pt x="57" y="283"/>
                    </a:lnTo>
                    <a:lnTo>
                      <a:pt x="85" y="340"/>
                    </a:lnTo>
                    <a:lnTo>
                      <a:pt x="142" y="340"/>
                    </a:lnTo>
                    <a:lnTo>
                      <a:pt x="255" y="255"/>
                    </a:lnTo>
                    <a:lnTo>
                      <a:pt x="312" y="312"/>
                    </a:lnTo>
                    <a:lnTo>
                      <a:pt x="397" y="283"/>
                    </a:lnTo>
                    <a:lnTo>
                      <a:pt x="425" y="312"/>
                    </a:lnTo>
                    <a:lnTo>
                      <a:pt x="425" y="198"/>
                    </a:lnTo>
                    <a:lnTo>
                      <a:pt x="312" y="142"/>
                    </a:lnTo>
                    <a:lnTo>
                      <a:pt x="283" y="170"/>
                    </a:lnTo>
                    <a:lnTo>
                      <a:pt x="198" y="170"/>
                    </a:lnTo>
                    <a:lnTo>
                      <a:pt x="227" y="113"/>
                    </a:lnTo>
                    <a:lnTo>
                      <a:pt x="170" y="113"/>
                    </a:lnTo>
                    <a:lnTo>
                      <a:pt x="198" y="85"/>
                    </a:lnTo>
                    <a:close/>
                  </a:path>
                </a:pathLst>
              </a:custGeom>
              <a:solidFill>
                <a:srgbClr val="99CC00"/>
              </a:solidFill>
              <a:ln w="38100" algn="ctr">
                <a:solidFill>
                  <a:srgbClr val="008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358" name="Freeform 91">
                <a:extLst>
                  <a:ext uri="{FF2B5EF4-FFF2-40B4-BE49-F238E27FC236}">
                    <a16:creationId xmlns:a16="http://schemas.microsoft.com/office/drawing/2014/main" id="{92285FCC-331E-44A9-9FEF-0316CB9299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65638" y="4979988"/>
                <a:ext cx="585787" cy="315912"/>
              </a:xfrm>
              <a:custGeom>
                <a:avLst/>
                <a:gdLst>
                  <a:gd name="T0" fmla="*/ 585787 w 369"/>
                  <a:gd name="T1" fmla="*/ 90487 h 199"/>
                  <a:gd name="T2" fmla="*/ 539750 w 369"/>
                  <a:gd name="T3" fmla="*/ 0 h 199"/>
                  <a:gd name="T4" fmla="*/ 404812 w 369"/>
                  <a:gd name="T5" fmla="*/ 90487 h 199"/>
                  <a:gd name="T6" fmla="*/ 360362 w 369"/>
                  <a:gd name="T7" fmla="*/ 46037 h 199"/>
                  <a:gd name="T8" fmla="*/ 269875 w 369"/>
                  <a:gd name="T9" fmla="*/ 0 h 199"/>
                  <a:gd name="T10" fmla="*/ 179387 w 369"/>
                  <a:gd name="T11" fmla="*/ 46037 h 199"/>
                  <a:gd name="T12" fmla="*/ 90487 w 369"/>
                  <a:gd name="T13" fmla="*/ 46037 h 199"/>
                  <a:gd name="T14" fmla="*/ 90487 w 369"/>
                  <a:gd name="T15" fmla="*/ 134937 h 199"/>
                  <a:gd name="T16" fmla="*/ 0 w 369"/>
                  <a:gd name="T17" fmla="*/ 134937 h 199"/>
                  <a:gd name="T18" fmla="*/ 0 w 369"/>
                  <a:gd name="T19" fmla="*/ 180975 h 199"/>
                  <a:gd name="T20" fmla="*/ 44450 w 369"/>
                  <a:gd name="T21" fmla="*/ 180975 h 199"/>
                  <a:gd name="T22" fmla="*/ 179387 w 369"/>
                  <a:gd name="T23" fmla="*/ 315912 h 199"/>
                  <a:gd name="T24" fmla="*/ 269875 w 369"/>
                  <a:gd name="T25" fmla="*/ 315912 h 199"/>
                  <a:gd name="T26" fmla="*/ 314325 w 369"/>
                  <a:gd name="T27" fmla="*/ 225425 h 199"/>
                  <a:gd name="T28" fmla="*/ 449262 w 369"/>
                  <a:gd name="T29" fmla="*/ 225425 h 199"/>
                  <a:gd name="T30" fmla="*/ 495300 w 369"/>
                  <a:gd name="T31" fmla="*/ 90487 h 199"/>
                  <a:gd name="T32" fmla="*/ 585787 w 369"/>
                  <a:gd name="T33" fmla="*/ 90487 h 199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369" h="199">
                    <a:moveTo>
                      <a:pt x="369" y="57"/>
                    </a:moveTo>
                    <a:lnTo>
                      <a:pt x="340" y="0"/>
                    </a:lnTo>
                    <a:lnTo>
                      <a:pt x="255" y="57"/>
                    </a:lnTo>
                    <a:lnTo>
                      <a:pt x="227" y="29"/>
                    </a:lnTo>
                    <a:lnTo>
                      <a:pt x="170" y="0"/>
                    </a:lnTo>
                    <a:lnTo>
                      <a:pt x="113" y="29"/>
                    </a:lnTo>
                    <a:lnTo>
                      <a:pt x="57" y="29"/>
                    </a:lnTo>
                    <a:lnTo>
                      <a:pt x="57" y="85"/>
                    </a:lnTo>
                    <a:lnTo>
                      <a:pt x="0" y="85"/>
                    </a:lnTo>
                    <a:lnTo>
                      <a:pt x="0" y="114"/>
                    </a:lnTo>
                    <a:lnTo>
                      <a:pt x="28" y="114"/>
                    </a:lnTo>
                    <a:lnTo>
                      <a:pt x="113" y="199"/>
                    </a:lnTo>
                    <a:lnTo>
                      <a:pt x="170" y="199"/>
                    </a:lnTo>
                    <a:lnTo>
                      <a:pt x="198" y="142"/>
                    </a:lnTo>
                    <a:lnTo>
                      <a:pt x="283" y="142"/>
                    </a:lnTo>
                    <a:lnTo>
                      <a:pt x="312" y="57"/>
                    </a:lnTo>
                    <a:lnTo>
                      <a:pt x="369" y="57"/>
                    </a:lnTo>
                    <a:close/>
                  </a:path>
                </a:pathLst>
              </a:custGeom>
              <a:solidFill>
                <a:srgbClr val="99CC00"/>
              </a:solidFill>
              <a:ln w="38100" algn="ctr">
                <a:solidFill>
                  <a:srgbClr val="008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359" name="Freeform 92">
                <a:extLst>
                  <a:ext uri="{FF2B5EF4-FFF2-40B4-BE49-F238E27FC236}">
                    <a16:creationId xmlns:a16="http://schemas.microsoft.com/office/drawing/2014/main" id="{BA75CE82-9084-449D-8180-1057701B6DD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56125" y="5565775"/>
                <a:ext cx="449263" cy="630238"/>
              </a:xfrm>
              <a:custGeom>
                <a:avLst/>
                <a:gdLst>
                  <a:gd name="T0" fmla="*/ 179388 w 283"/>
                  <a:gd name="T1" fmla="*/ 0 h 397"/>
                  <a:gd name="T2" fmla="*/ 0 w 283"/>
                  <a:gd name="T3" fmla="*/ 134938 h 397"/>
                  <a:gd name="T4" fmla="*/ 0 w 283"/>
                  <a:gd name="T5" fmla="*/ 225425 h 397"/>
                  <a:gd name="T6" fmla="*/ 134938 w 283"/>
                  <a:gd name="T7" fmla="*/ 269875 h 397"/>
                  <a:gd name="T8" fmla="*/ 179388 w 283"/>
                  <a:gd name="T9" fmla="*/ 495300 h 397"/>
                  <a:gd name="T10" fmla="*/ 269875 w 283"/>
                  <a:gd name="T11" fmla="*/ 539750 h 397"/>
                  <a:gd name="T12" fmla="*/ 358775 w 283"/>
                  <a:gd name="T13" fmla="*/ 630238 h 397"/>
                  <a:gd name="T14" fmla="*/ 449263 w 283"/>
                  <a:gd name="T15" fmla="*/ 630238 h 397"/>
                  <a:gd name="T16" fmla="*/ 314325 w 283"/>
                  <a:gd name="T17" fmla="*/ 495300 h 397"/>
                  <a:gd name="T18" fmla="*/ 358775 w 283"/>
                  <a:gd name="T19" fmla="*/ 449263 h 397"/>
                  <a:gd name="T20" fmla="*/ 269875 w 283"/>
                  <a:gd name="T21" fmla="*/ 269875 h 397"/>
                  <a:gd name="T22" fmla="*/ 223838 w 283"/>
                  <a:gd name="T23" fmla="*/ 269875 h 397"/>
                  <a:gd name="T24" fmla="*/ 269875 w 283"/>
                  <a:gd name="T25" fmla="*/ 90488 h 397"/>
                  <a:gd name="T26" fmla="*/ 179388 w 283"/>
                  <a:gd name="T27" fmla="*/ 0 h 397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0" t="0" r="r" b="b"/>
                <a:pathLst>
                  <a:path w="283" h="397">
                    <a:moveTo>
                      <a:pt x="113" y="0"/>
                    </a:moveTo>
                    <a:lnTo>
                      <a:pt x="0" y="85"/>
                    </a:lnTo>
                    <a:lnTo>
                      <a:pt x="0" y="142"/>
                    </a:lnTo>
                    <a:lnTo>
                      <a:pt x="85" y="170"/>
                    </a:lnTo>
                    <a:lnTo>
                      <a:pt x="113" y="312"/>
                    </a:lnTo>
                    <a:lnTo>
                      <a:pt x="170" y="340"/>
                    </a:lnTo>
                    <a:lnTo>
                      <a:pt x="226" y="397"/>
                    </a:lnTo>
                    <a:lnTo>
                      <a:pt x="283" y="397"/>
                    </a:lnTo>
                    <a:lnTo>
                      <a:pt x="198" y="312"/>
                    </a:lnTo>
                    <a:lnTo>
                      <a:pt x="226" y="283"/>
                    </a:lnTo>
                    <a:lnTo>
                      <a:pt x="170" y="170"/>
                    </a:lnTo>
                    <a:lnTo>
                      <a:pt x="141" y="170"/>
                    </a:lnTo>
                    <a:lnTo>
                      <a:pt x="170" y="57"/>
                    </a:lnTo>
                    <a:lnTo>
                      <a:pt x="113" y="0"/>
                    </a:lnTo>
                    <a:close/>
                  </a:path>
                </a:pathLst>
              </a:custGeom>
              <a:solidFill>
                <a:srgbClr val="99CC00"/>
              </a:solidFill>
              <a:ln w="38100" algn="ctr">
                <a:solidFill>
                  <a:srgbClr val="008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360" name="Freeform 93">
                <a:extLst>
                  <a:ext uri="{FF2B5EF4-FFF2-40B4-BE49-F238E27FC236}">
                    <a16:creationId xmlns:a16="http://schemas.microsoft.com/office/drawing/2014/main" id="{F0D798FE-A284-4BBE-B7B3-A1ED7C98911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35513" y="5880100"/>
                <a:ext cx="765175" cy="1081088"/>
              </a:xfrm>
              <a:custGeom>
                <a:avLst/>
                <a:gdLst>
                  <a:gd name="T0" fmla="*/ 0 w 482"/>
                  <a:gd name="T1" fmla="*/ 946150 h 681"/>
                  <a:gd name="T2" fmla="*/ 44450 w 482"/>
                  <a:gd name="T3" fmla="*/ 855663 h 681"/>
                  <a:gd name="T4" fmla="*/ 179388 w 482"/>
                  <a:gd name="T5" fmla="*/ 765175 h 681"/>
                  <a:gd name="T6" fmla="*/ 225425 w 482"/>
                  <a:gd name="T7" fmla="*/ 811213 h 681"/>
                  <a:gd name="T8" fmla="*/ 225425 w 482"/>
                  <a:gd name="T9" fmla="*/ 630238 h 681"/>
                  <a:gd name="T10" fmla="*/ 315913 w 482"/>
                  <a:gd name="T11" fmla="*/ 585788 h 681"/>
                  <a:gd name="T12" fmla="*/ 404813 w 482"/>
                  <a:gd name="T13" fmla="*/ 406400 h 681"/>
                  <a:gd name="T14" fmla="*/ 360363 w 482"/>
                  <a:gd name="T15" fmla="*/ 269875 h 681"/>
                  <a:gd name="T16" fmla="*/ 450850 w 482"/>
                  <a:gd name="T17" fmla="*/ 90488 h 681"/>
                  <a:gd name="T18" fmla="*/ 539750 w 482"/>
                  <a:gd name="T19" fmla="*/ 90488 h 681"/>
                  <a:gd name="T20" fmla="*/ 674688 w 482"/>
                  <a:gd name="T21" fmla="*/ 0 h 681"/>
                  <a:gd name="T22" fmla="*/ 630238 w 482"/>
                  <a:gd name="T23" fmla="*/ 90488 h 681"/>
                  <a:gd name="T24" fmla="*/ 674688 w 482"/>
                  <a:gd name="T25" fmla="*/ 90488 h 681"/>
                  <a:gd name="T26" fmla="*/ 765175 w 482"/>
                  <a:gd name="T27" fmla="*/ 180975 h 681"/>
                  <a:gd name="T28" fmla="*/ 720725 w 482"/>
                  <a:gd name="T29" fmla="*/ 225425 h 681"/>
                  <a:gd name="T30" fmla="*/ 720725 w 482"/>
                  <a:gd name="T31" fmla="*/ 406400 h 681"/>
                  <a:gd name="T32" fmla="*/ 674688 w 482"/>
                  <a:gd name="T33" fmla="*/ 495300 h 681"/>
                  <a:gd name="T34" fmla="*/ 585788 w 482"/>
                  <a:gd name="T35" fmla="*/ 541338 h 681"/>
                  <a:gd name="T36" fmla="*/ 495300 w 482"/>
                  <a:gd name="T37" fmla="*/ 630238 h 681"/>
                  <a:gd name="T38" fmla="*/ 404813 w 482"/>
                  <a:gd name="T39" fmla="*/ 765175 h 681"/>
                  <a:gd name="T40" fmla="*/ 404813 w 482"/>
                  <a:gd name="T41" fmla="*/ 855663 h 681"/>
                  <a:gd name="T42" fmla="*/ 315913 w 482"/>
                  <a:gd name="T43" fmla="*/ 946150 h 681"/>
                  <a:gd name="T44" fmla="*/ 134938 w 482"/>
                  <a:gd name="T45" fmla="*/ 1081088 h 681"/>
                  <a:gd name="T46" fmla="*/ 0 w 482"/>
                  <a:gd name="T47" fmla="*/ 946150 h 681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0" t="0" r="r" b="b"/>
                <a:pathLst>
                  <a:path w="482" h="681">
                    <a:moveTo>
                      <a:pt x="0" y="596"/>
                    </a:moveTo>
                    <a:lnTo>
                      <a:pt x="28" y="539"/>
                    </a:lnTo>
                    <a:lnTo>
                      <a:pt x="113" y="482"/>
                    </a:lnTo>
                    <a:lnTo>
                      <a:pt x="142" y="511"/>
                    </a:lnTo>
                    <a:lnTo>
                      <a:pt x="142" y="397"/>
                    </a:lnTo>
                    <a:lnTo>
                      <a:pt x="199" y="369"/>
                    </a:lnTo>
                    <a:lnTo>
                      <a:pt x="255" y="256"/>
                    </a:lnTo>
                    <a:lnTo>
                      <a:pt x="227" y="170"/>
                    </a:lnTo>
                    <a:lnTo>
                      <a:pt x="284" y="57"/>
                    </a:lnTo>
                    <a:lnTo>
                      <a:pt x="340" y="57"/>
                    </a:lnTo>
                    <a:lnTo>
                      <a:pt x="425" y="0"/>
                    </a:lnTo>
                    <a:lnTo>
                      <a:pt x="397" y="57"/>
                    </a:lnTo>
                    <a:lnTo>
                      <a:pt x="425" y="57"/>
                    </a:lnTo>
                    <a:lnTo>
                      <a:pt x="482" y="114"/>
                    </a:lnTo>
                    <a:lnTo>
                      <a:pt x="454" y="142"/>
                    </a:lnTo>
                    <a:lnTo>
                      <a:pt x="454" y="256"/>
                    </a:lnTo>
                    <a:lnTo>
                      <a:pt x="425" y="312"/>
                    </a:lnTo>
                    <a:lnTo>
                      <a:pt x="369" y="341"/>
                    </a:lnTo>
                    <a:lnTo>
                      <a:pt x="312" y="397"/>
                    </a:lnTo>
                    <a:lnTo>
                      <a:pt x="255" y="482"/>
                    </a:lnTo>
                    <a:lnTo>
                      <a:pt x="255" y="539"/>
                    </a:lnTo>
                    <a:lnTo>
                      <a:pt x="199" y="596"/>
                    </a:lnTo>
                    <a:lnTo>
                      <a:pt x="85" y="681"/>
                    </a:lnTo>
                    <a:lnTo>
                      <a:pt x="0" y="596"/>
                    </a:lnTo>
                    <a:close/>
                  </a:path>
                </a:pathLst>
              </a:custGeom>
              <a:solidFill>
                <a:srgbClr val="99CC00"/>
              </a:solidFill>
              <a:ln w="38100" algn="ctr">
                <a:solidFill>
                  <a:srgbClr val="008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361" name="Freeform 94">
                <a:extLst>
                  <a:ext uri="{FF2B5EF4-FFF2-40B4-BE49-F238E27FC236}">
                    <a16:creationId xmlns:a16="http://schemas.microsoft.com/office/drawing/2014/main" id="{E1AFBA98-2FB3-4CCD-A63C-C6C07AE3627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70450" y="6691313"/>
                <a:ext cx="855663" cy="495300"/>
              </a:xfrm>
              <a:custGeom>
                <a:avLst/>
                <a:gdLst>
                  <a:gd name="T0" fmla="*/ 0 w 539"/>
                  <a:gd name="T1" fmla="*/ 269875 h 312"/>
                  <a:gd name="T2" fmla="*/ 180975 w 539"/>
                  <a:gd name="T3" fmla="*/ 134938 h 312"/>
                  <a:gd name="T4" fmla="*/ 269875 w 539"/>
                  <a:gd name="T5" fmla="*/ 269875 h 312"/>
                  <a:gd name="T6" fmla="*/ 450850 w 539"/>
                  <a:gd name="T7" fmla="*/ 44450 h 312"/>
                  <a:gd name="T8" fmla="*/ 539750 w 539"/>
                  <a:gd name="T9" fmla="*/ 0 h 312"/>
                  <a:gd name="T10" fmla="*/ 855663 w 539"/>
                  <a:gd name="T11" fmla="*/ 44450 h 312"/>
                  <a:gd name="T12" fmla="*/ 855663 w 539"/>
                  <a:gd name="T13" fmla="*/ 134938 h 312"/>
                  <a:gd name="T14" fmla="*/ 765175 w 539"/>
                  <a:gd name="T15" fmla="*/ 179388 h 312"/>
                  <a:gd name="T16" fmla="*/ 585788 w 539"/>
                  <a:gd name="T17" fmla="*/ 223838 h 312"/>
                  <a:gd name="T18" fmla="*/ 539750 w 539"/>
                  <a:gd name="T19" fmla="*/ 404813 h 312"/>
                  <a:gd name="T20" fmla="*/ 450850 w 539"/>
                  <a:gd name="T21" fmla="*/ 495300 h 312"/>
                  <a:gd name="T22" fmla="*/ 315913 w 539"/>
                  <a:gd name="T23" fmla="*/ 358775 h 312"/>
                  <a:gd name="T24" fmla="*/ 0 w 539"/>
                  <a:gd name="T25" fmla="*/ 269875 h 312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539" h="312">
                    <a:moveTo>
                      <a:pt x="0" y="170"/>
                    </a:moveTo>
                    <a:lnTo>
                      <a:pt x="114" y="85"/>
                    </a:lnTo>
                    <a:lnTo>
                      <a:pt x="170" y="170"/>
                    </a:lnTo>
                    <a:lnTo>
                      <a:pt x="284" y="28"/>
                    </a:lnTo>
                    <a:lnTo>
                      <a:pt x="340" y="0"/>
                    </a:lnTo>
                    <a:lnTo>
                      <a:pt x="539" y="28"/>
                    </a:lnTo>
                    <a:lnTo>
                      <a:pt x="539" y="85"/>
                    </a:lnTo>
                    <a:lnTo>
                      <a:pt x="482" y="113"/>
                    </a:lnTo>
                    <a:lnTo>
                      <a:pt x="369" y="141"/>
                    </a:lnTo>
                    <a:lnTo>
                      <a:pt x="340" y="255"/>
                    </a:lnTo>
                    <a:lnTo>
                      <a:pt x="284" y="312"/>
                    </a:lnTo>
                    <a:lnTo>
                      <a:pt x="199" y="226"/>
                    </a:lnTo>
                    <a:lnTo>
                      <a:pt x="0" y="170"/>
                    </a:lnTo>
                    <a:close/>
                  </a:path>
                </a:pathLst>
              </a:custGeom>
              <a:solidFill>
                <a:srgbClr val="99CC00"/>
              </a:solidFill>
              <a:ln w="38100" algn="ctr">
                <a:solidFill>
                  <a:srgbClr val="008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362" name="Freeform 95">
                <a:extLst>
                  <a:ext uri="{FF2B5EF4-FFF2-40B4-BE49-F238E27FC236}">
                    <a16:creationId xmlns:a16="http://schemas.microsoft.com/office/drawing/2014/main" id="{8E3AC5BE-96EA-4547-A26D-3B250AC7D89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51425" y="6105525"/>
                <a:ext cx="989013" cy="855663"/>
              </a:xfrm>
              <a:custGeom>
                <a:avLst/>
                <a:gdLst>
                  <a:gd name="T0" fmla="*/ 674688 w 623"/>
                  <a:gd name="T1" fmla="*/ 630238 h 539"/>
                  <a:gd name="T2" fmla="*/ 763588 w 623"/>
                  <a:gd name="T3" fmla="*/ 585788 h 539"/>
                  <a:gd name="T4" fmla="*/ 763588 w 623"/>
                  <a:gd name="T5" fmla="*/ 495300 h 539"/>
                  <a:gd name="T6" fmla="*/ 854075 w 623"/>
                  <a:gd name="T7" fmla="*/ 360363 h 539"/>
                  <a:gd name="T8" fmla="*/ 944563 w 623"/>
                  <a:gd name="T9" fmla="*/ 404813 h 539"/>
                  <a:gd name="T10" fmla="*/ 989013 w 623"/>
                  <a:gd name="T11" fmla="*/ 360363 h 539"/>
                  <a:gd name="T12" fmla="*/ 989013 w 623"/>
                  <a:gd name="T13" fmla="*/ 315913 h 539"/>
                  <a:gd name="T14" fmla="*/ 809625 w 623"/>
                  <a:gd name="T15" fmla="*/ 225425 h 539"/>
                  <a:gd name="T16" fmla="*/ 628650 w 623"/>
                  <a:gd name="T17" fmla="*/ 269875 h 539"/>
                  <a:gd name="T18" fmla="*/ 493713 w 623"/>
                  <a:gd name="T19" fmla="*/ 225425 h 539"/>
                  <a:gd name="T20" fmla="*/ 539750 w 623"/>
                  <a:gd name="T21" fmla="*/ 90488 h 539"/>
                  <a:gd name="T22" fmla="*/ 493713 w 623"/>
                  <a:gd name="T23" fmla="*/ 90488 h 539"/>
                  <a:gd name="T24" fmla="*/ 493713 w 623"/>
                  <a:gd name="T25" fmla="*/ 0 h 539"/>
                  <a:gd name="T26" fmla="*/ 404813 w 623"/>
                  <a:gd name="T27" fmla="*/ 0 h 539"/>
                  <a:gd name="T28" fmla="*/ 404813 w 623"/>
                  <a:gd name="T29" fmla="*/ 180975 h 539"/>
                  <a:gd name="T30" fmla="*/ 358775 w 623"/>
                  <a:gd name="T31" fmla="*/ 269875 h 539"/>
                  <a:gd name="T32" fmla="*/ 269875 w 623"/>
                  <a:gd name="T33" fmla="*/ 315913 h 539"/>
                  <a:gd name="T34" fmla="*/ 179388 w 623"/>
                  <a:gd name="T35" fmla="*/ 404813 h 539"/>
                  <a:gd name="T36" fmla="*/ 88900 w 623"/>
                  <a:gd name="T37" fmla="*/ 539750 h 539"/>
                  <a:gd name="T38" fmla="*/ 88900 w 623"/>
                  <a:gd name="T39" fmla="*/ 630238 h 539"/>
                  <a:gd name="T40" fmla="*/ 0 w 623"/>
                  <a:gd name="T41" fmla="*/ 720725 h 539"/>
                  <a:gd name="T42" fmla="*/ 88900 w 623"/>
                  <a:gd name="T43" fmla="*/ 855663 h 539"/>
                  <a:gd name="T44" fmla="*/ 269875 w 623"/>
                  <a:gd name="T45" fmla="*/ 630238 h 539"/>
                  <a:gd name="T46" fmla="*/ 358775 w 623"/>
                  <a:gd name="T47" fmla="*/ 585788 h 539"/>
                  <a:gd name="T48" fmla="*/ 674688 w 623"/>
                  <a:gd name="T49" fmla="*/ 630238 h 539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0" t="0" r="r" b="b"/>
                <a:pathLst>
                  <a:path w="623" h="539">
                    <a:moveTo>
                      <a:pt x="425" y="397"/>
                    </a:moveTo>
                    <a:lnTo>
                      <a:pt x="481" y="369"/>
                    </a:lnTo>
                    <a:lnTo>
                      <a:pt x="481" y="312"/>
                    </a:lnTo>
                    <a:lnTo>
                      <a:pt x="538" y="227"/>
                    </a:lnTo>
                    <a:lnTo>
                      <a:pt x="595" y="255"/>
                    </a:lnTo>
                    <a:lnTo>
                      <a:pt x="623" y="227"/>
                    </a:lnTo>
                    <a:lnTo>
                      <a:pt x="623" y="199"/>
                    </a:lnTo>
                    <a:lnTo>
                      <a:pt x="510" y="142"/>
                    </a:lnTo>
                    <a:lnTo>
                      <a:pt x="396" y="170"/>
                    </a:lnTo>
                    <a:lnTo>
                      <a:pt x="311" y="142"/>
                    </a:lnTo>
                    <a:lnTo>
                      <a:pt x="340" y="57"/>
                    </a:lnTo>
                    <a:lnTo>
                      <a:pt x="311" y="57"/>
                    </a:lnTo>
                    <a:lnTo>
                      <a:pt x="311" y="0"/>
                    </a:lnTo>
                    <a:lnTo>
                      <a:pt x="255" y="0"/>
                    </a:lnTo>
                    <a:lnTo>
                      <a:pt x="255" y="114"/>
                    </a:lnTo>
                    <a:lnTo>
                      <a:pt x="226" y="170"/>
                    </a:lnTo>
                    <a:lnTo>
                      <a:pt x="170" y="199"/>
                    </a:lnTo>
                    <a:lnTo>
                      <a:pt x="113" y="255"/>
                    </a:lnTo>
                    <a:lnTo>
                      <a:pt x="56" y="340"/>
                    </a:lnTo>
                    <a:lnTo>
                      <a:pt x="56" y="397"/>
                    </a:lnTo>
                    <a:lnTo>
                      <a:pt x="0" y="454"/>
                    </a:lnTo>
                    <a:lnTo>
                      <a:pt x="56" y="539"/>
                    </a:lnTo>
                    <a:lnTo>
                      <a:pt x="170" y="397"/>
                    </a:lnTo>
                    <a:lnTo>
                      <a:pt x="226" y="369"/>
                    </a:lnTo>
                    <a:lnTo>
                      <a:pt x="425" y="397"/>
                    </a:lnTo>
                    <a:close/>
                  </a:path>
                </a:pathLst>
              </a:custGeom>
              <a:solidFill>
                <a:srgbClr val="99CC00"/>
              </a:solidFill>
              <a:ln w="38100" algn="ctr">
                <a:solidFill>
                  <a:srgbClr val="008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363" name="Freeform 96">
                <a:extLst>
                  <a:ext uri="{FF2B5EF4-FFF2-40B4-BE49-F238E27FC236}">
                    <a16:creationId xmlns:a16="http://schemas.microsoft.com/office/drawing/2014/main" id="{D47323C6-3820-4669-AFA1-B3CC288A005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00688" y="6600825"/>
                <a:ext cx="900112" cy="990600"/>
              </a:xfrm>
              <a:custGeom>
                <a:avLst/>
                <a:gdLst>
                  <a:gd name="T0" fmla="*/ 495300 w 567"/>
                  <a:gd name="T1" fmla="*/ 990600 h 624"/>
                  <a:gd name="T2" fmla="*/ 179387 w 567"/>
                  <a:gd name="T3" fmla="*/ 900113 h 624"/>
                  <a:gd name="T4" fmla="*/ 0 w 567"/>
                  <a:gd name="T5" fmla="*/ 720725 h 624"/>
                  <a:gd name="T6" fmla="*/ 225425 w 567"/>
                  <a:gd name="T7" fmla="*/ 495300 h 624"/>
                  <a:gd name="T8" fmla="*/ 269875 w 567"/>
                  <a:gd name="T9" fmla="*/ 404813 h 624"/>
                  <a:gd name="T10" fmla="*/ 360362 w 567"/>
                  <a:gd name="T11" fmla="*/ 360363 h 624"/>
                  <a:gd name="T12" fmla="*/ 360362 w 567"/>
                  <a:gd name="T13" fmla="*/ 179388 h 624"/>
                  <a:gd name="T14" fmla="*/ 450850 w 567"/>
                  <a:gd name="T15" fmla="*/ 134938 h 624"/>
                  <a:gd name="T16" fmla="*/ 539750 w 567"/>
                  <a:gd name="T17" fmla="*/ 0 h 624"/>
                  <a:gd name="T18" fmla="*/ 630237 w 567"/>
                  <a:gd name="T19" fmla="*/ 0 h 624"/>
                  <a:gd name="T20" fmla="*/ 765175 w 567"/>
                  <a:gd name="T21" fmla="*/ 225425 h 624"/>
                  <a:gd name="T22" fmla="*/ 855662 w 567"/>
                  <a:gd name="T23" fmla="*/ 314325 h 624"/>
                  <a:gd name="T24" fmla="*/ 900112 w 567"/>
                  <a:gd name="T25" fmla="*/ 449263 h 624"/>
                  <a:gd name="T26" fmla="*/ 674687 w 567"/>
                  <a:gd name="T27" fmla="*/ 539750 h 624"/>
                  <a:gd name="T28" fmla="*/ 720725 w 567"/>
                  <a:gd name="T29" fmla="*/ 674688 h 624"/>
                  <a:gd name="T30" fmla="*/ 585787 w 567"/>
                  <a:gd name="T31" fmla="*/ 944563 h 624"/>
                  <a:gd name="T32" fmla="*/ 495300 w 567"/>
                  <a:gd name="T33" fmla="*/ 990600 h 624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567" h="624">
                    <a:moveTo>
                      <a:pt x="312" y="624"/>
                    </a:moveTo>
                    <a:lnTo>
                      <a:pt x="113" y="567"/>
                    </a:lnTo>
                    <a:lnTo>
                      <a:pt x="0" y="454"/>
                    </a:lnTo>
                    <a:lnTo>
                      <a:pt x="142" y="312"/>
                    </a:lnTo>
                    <a:lnTo>
                      <a:pt x="170" y="255"/>
                    </a:lnTo>
                    <a:lnTo>
                      <a:pt x="227" y="227"/>
                    </a:lnTo>
                    <a:lnTo>
                      <a:pt x="227" y="113"/>
                    </a:lnTo>
                    <a:lnTo>
                      <a:pt x="284" y="85"/>
                    </a:lnTo>
                    <a:lnTo>
                      <a:pt x="340" y="0"/>
                    </a:lnTo>
                    <a:lnTo>
                      <a:pt x="397" y="0"/>
                    </a:lnTo>
                    <a:lnTo>
                      <a:pt x="482" y="142"/>
                    </a:lnTo>
                    <a:lnTo>
                      <a:pt x="539" y="198"/>
                    </a:lnTo>
                    <a:lnTo>
                      <a:pt x="567" y="283"/>
                    </a:lnTo>
                    <a:lnTo>
                      <a:pt x="425" y="340"/>
                    </a:lnTo>
                    <a:lnTo>
                      <a:pt x="454" y="425"/>
                    </a:lnTo>
                    <a:lnTo>
                      <a:pt x="369" y="595"/>
                    </a:lnTo>
                    <a:lnTo>
                      <a:pt x="312" y="624"/>
                    </a:lnTo>
                    <a:close/>
                  </a:path>
                </a:pathLst>
              </a:custGeom>
              <a:solidFill>
                <a:srgbClr val="99CC00"/>
              </a:solidFill>
              <a:ln w="38100" algn="ctr">
                <a:solidFill>
                  <a:srgbClr val="008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364" name="Freeform 97">
                <a:extLst>
                  <a:ext uri="{FF2B5EF4-FFF2-40B4-BE49-F238E27FC236}">
                    <a16:creationId xmlns:a16="http://schemas.microsoft.com/office/drawing/2014/main" id="{0DECC195-EB1A-4476-AC7D-CD293D3D3D8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21300" y="6465888"/>
                <a:ext cx="854075" cy="855662"/>
              </a:xfrm>
              <a:custGeom>
                <a:avLst/>
                <a:gdLst>
                  <a:gd name="T0" fmla="*/ 179388 w 538"/>
                  <a:gd name="T1" fmla="*/ 855662 h 539"/>
                  <a:gd name="T2" fmla="*/ 0 w 538"/>
                  <a:gd name="T3" fmla="*/ 720725 h 539"/>
                  <a:gd name="T4" fmla="*/ 88900 w 538"/>
                  <a:gd name="T5" fmla="*/ 630237 h 539"/>
                  <a:gd name="T6" fmla="*/ 134938 w 538"/>
                  <a:gd name="T7" fmla="*/ 449262 h 539"/>
                  <a:gd name="T8" fmla="*/ 314325 w 538"/>
                  <a:gd name="T9" fmla="*/ 404812 h 539"/>
                  <a:gd name="T10" fmla="*/ 404813 w 538"/>
                  <a:gd name="T11" fmla="*/ 360362 h 539"/>
                  <a:gd name="T12" fmla="*/ 404813 w 538"/>
                  <a:gd name="T13" fmla="*/ 269875 h 539"/>
                  <a:gd name="T14" fmla="*/ 493713 w 538"/>
                  <a:gd name="T15" fmla="*/ 225425 h 539"/>
                  <a:gd name="T16" fmla="*/ 493713 w 538"/>
                  <a:gd name="T17" fmla="*/ 134937 h 539"/>
                  <a:gd name="T18" fmla="*/ 584200 w 538"/>
                  <a:gd name="T19" fmla="*/ 0 h 539"/>
                  <a:gd name="T20" fmla="*/ 674688 w 538"/>
                  <a:gd name="T21" fmla="*/ 44450 h 539"/>
                  <a:gd name="T22" fmla="*/ 719138 w 538"/>
                  <a:gd name="T23" fmla="*/ 0 h 539"/>
                  <a:gd name="T24" fmla="*/ 854075 w 538"/>
                  <a:gd name="T25" fmla="*/ 0 h 539"/>
                  <a:gd name="T26" fmla="*/ 854075 w 538"/>
                  <a:gd name="T27" fmla="*/ 90487 h 539"/>
                  <a:gd name="T28" fmla="*/ 809625 w 538"/>
                  <a:gd name="T29" fmla="*/ 134937 h 539"/>
                  <a:gd name="T30" fmla="*/ 719138 w 538"/>
                  <a:gd name="T31" fmla="*/ 134937 h 539"/>
                  <a:gd name="T32" fmla="*/ 630238 w 538"/>
                  <a:gd name="T33" fmla="*/ 269875 h 539"/>
                  <a:gd name="T34" fmla="*/ 539750 w 538"/>
                  <a:gd name="T35" fmla="*/ 314325 h 539"/>
                  <a:gd name="T36" fmla="*/ 539750 w 538"/>
                  <a:gd name="T37" fmla="*/ 495300 h 539"/>
                  <a:gd name="T38" fmla="*/ 449263 w 538"/>
                  <a:gd name="T39" fmla="*/ 539750 h 539"/>
                  <a:gd name="T40" fmla="*/ 404813 w 538"/>
                  <a:gd name="T41" fmla="*/ 630237 h 539"/>
                  <a:gd name="T42" fmla="*/ 179388 w 538"/>
                  <a:gd name="T43" fmla="*/ 855662 h 539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0" t="0" r="r" b="b"/>
                <a:pathLst>
                  <a:path w="538" h="539">
                    <a:moveTo>
                      <a:pt x="113" y="539"/>
                    </a:moveTo>
                    <a:lnTo>
                      <a:pt x="0" y="454"/>
                    </a:lnTo>
                    <a:lnTo>
                      <a:pt x="56" y="397"/>
                    </a:lnTo>
                    <a:lnTo>
                      <a:pt x="85" y="283"/>
                    </a:lnTo>
                    <a:lnTo>
                      <a:pt x="198" y="255"/>
                    </a:lnTo>
                    <a:lnTo>
                      <a:pt x="255" y="227"/>
                    </a:lnTo>
                    <a:lnTo>
                      <a:pt x="255" y="170"/>
                    </a:lnTo>
                    <a:lnTo>
                      <a:pt x="311" y="142"/>
                    </a:lnTo>
                    <a:lnTo>
                      <a:pt x="311" y="85"/>
                    </a:lnTo>
                    <a:lnTo>
                      <a:pt x="368" y="0"/>
                    </a:lnTo>
                    <a:lnTo>
                      <a:pt x="425" y="28"/>
                    </a:lnTo>
                    <a:lnTo>
                      <a:pt x="453" y="0"/>
                    </a:lnTo>
                    <a:lnTo>
                      <a:pt x="538" y="0"/>
                    </a:lnTo>
                    <a:lnTo>
                      <a:pt x="538" y="57"/>
                    </a:lnTo>
                    <a:lnTo>
                      <a:pt x="510" y="85"/>
                    </a:lnTo>
                    <a:lnTo>
                      <a:pt x="453" y="85"/>
                    </a:lnTo>
                    <a:lnTo>
                      <a:pt x="397" y="170"/>
                    </a:lnTo>
                    <a:lnTo>
                      <a:pt x="340" y="198"/>
                    </a:lnTo>
                    <a:lnTo>
                      <a:pt x="340" y="312"/>
                    </a:lnTo>
                    <a:lnTo>
                      <a:pt x="283" y="340"/>
                    </a:lnTo>
                    <a:lnTo>
                      <a:pt x="255" y="397"/>
                    </a:lnTo>
                    <a:lnTo>
                      <a:pt x="113" y="539"/>
                    </a:lnTo>
                    <a:close/>
                  </a:path>
                </a:pathLst>
              </a:custGeom>
              <a:solidFill>
                <a:srgbClr val="99CC00"/>
              </a:solidFill>
              <a:ln w="38100" algn="ctr">
                <a:solidFill>
                  <a:srgbClr val="008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365" name="Freeform 98">
                <a:extLst>
                  <a:ext uri="{FF2B5EF4-FFF2-40B4-BE49-F238E27FC236}">
                    <a16:creationId xmlns:a16="http://schemas.microsoft.com/office/drawing/2014/main" id="{075CB5C0-80C2-4381-B1CA-42CAB1C9384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26225" y="7635875"/>
                <a:ext cx="404813" cy="585788"/>
              </a:xfrm>
              <a:custGeom>
                <a:avLst/>
                <a:gdLst>
                  <a:gd name="T0" fmla="*/ 0 w 255"/>
                  <a:gd name="T1" fmla="*/ 314325 h 369"/>
                  <a:gd name="T2" fmla="*/ 44450 w 255"/>
                  <a:gd name="T3" fmla="*/ 269875 h 369"/>
                  <a:gd name="T4" fmla="*/ 134938 w 255"/>
                  <a:gd name="T5" fmla="*/ 269875 h 369"/>
                  <a:gd name="T6" fmla="*/ 223838 w 255"/>
                  <a:gd name="T7" fmla="*/ 225425 h 369"/>
                  <a:gd name="T8" fmla="*/ 179388 w 255"/>
                  <a:gd name="T9" fmla="*/ 179388 h 369"/>
                  <a:gd name="T10" fmla="*/ 223838 w 255"/>
                  <a:gd name="T11" fmla="*/ 134938 h 369"/>
                  <a:gd name="T12" fmla="*/ 223838 w 255"/>
                  <a:gd name="T13" fmla="*/ 44450 h 369"/>
                  <a:gd name="T14" fmla="*/ 269875 w 255"/>
                  <a:gd name="T15" fmla="*/ 0 h 369"/>
                  <a:gd name="T16" fmla="*/ 404813 w 255"/>
                  <a:gd name="T17" fmla="*/ 90488 h 369"/>
                  <a:gd name="T18" fmla="*/ 314325 w 255"/>
                  <a:gd name="T19" fmla="*/ 585788 h 369"/>
                  <a:gd name="T20" fmla="*/ 0 w 255"/>
                  <a:gd name="T21" fmla="*/ 314325 h 369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255" h="369">
                    <a:moveTo>
                      <a:pt x="0" y="198"/>
                    </a:moveTo>
                    <a:lnTo>
                      <a:pt x="28" y="170"/>
                    </a:lnTo>
                    <a:lnTo>
                      <a:pt x="85" y="170"/>
                    </a:lnTo>
                    <a:lnTo>
                      <a:pt x="141" y="142"/>
                    </a:lnTo>
                    <a:lnTo>
                      <a:pt x="113" y="113"/>
                    </a:lnTo>
                    <a:lnTo>
                      <a:pt x="141" y="85"/>
                    </a:lnTo>
                    <a:lnTo>
                      <a:pt x="141" y="28"/>
                    </a:lnTo>
                    <a:lnTo>
                      <a:pt x="170" y="0"/>
                    </a:lnTo>
                    <a:lnTo>
                      <a:pt x="255" y="57"/>
                    </a:lnTo>
                    <a:lnTo>
                      <a:pt x="198" y="369"/>
                    </a:lnTo>
                    <a:lnTo>
                      <a:pt x="0" y="198"/>
                    </a:lnTo>
                    <a:close/>
                  </a:path>
                </a:pathLst>
              </a:custGeom>
              <a:solidFill>
                <a:srgbClr val="99CC00"/>
              </a:solidFill>
              <a:ln w="38100" algn="ctr">
                <a:solidFill>
                  <a:srgbClr val="008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366" name="Freeform 99">
                <a:extLst>
                  <a:ext uri="{FF2B5EF4-FFF2-40B4-BE49-F238E27FC236}">
                    <a16:creationId xmlns:a16="http://schemas.microsoft.com/office/drawing/2014/main" id="{FE8BA689-0317-4036-8DEA-5508E1A0D64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35738" y="7096125"/>
                <a:ext cx="674687" cy="630238"/>
              </a:xfrm>
              <a:custGeom>
                <a:avLst/>
                <a:gdLst>
                  <a:gd name="T0" fmla="*/ 495300 w 425"/>
                  <a:gd name="T1" fmla="*/ 630238 h 397"/>
                  <a:gd name="T2" fmla="*/ 495300 w 425"/>
                  <a:gd name="T3" fmla="*/ 495300 h 397"/>
                  <a:gd name="T4" fmla="*/ 674687 w 425"/>
                  <a:gd name="T5" fmla="*/ 449263 h 397"/>
                  <a:gd name="T6" fmla="*/ 539750 w 425"/>
                  <a:gd name="T7" fmla="*/ 225425 h 397"/>
                  <a:gd name="T8" fmla="*/ 630237 w 425"/>
                  <a:gd name="T9" fmla="*/ 44450 h 397"/>
                  <a:gd name="T10" fmla="*/ 450850 w 425"/>
                  <a:gd name="T11" fmla="*/ 0 h 397"/>
                  <a:gd name="T12" fmla="*/ 225425 w 425"/>
                  <a:gd name="T13" fmla="*/ 44450 h 397"/>
                  <a:gd name="T14" fmla="*/ 90487 w 425"/>
                  <a:gd name="T15" fmla="*/ 44450 h 397"/>
                  <a:gd name="T16" fmla="*/ 0 w 425"/>
                  <a:gd name="T17" fmla="*/ 134938 h 397"/>
                  <a:gd name="T18" fmla="*/ 225425 w 425"/>
                  <a:gd name="T19" fmla="*/ 404813 h 397"/>
                  <a:gd name="T20" fmla="*/ 360362 w 425"/>
                  <a:gd name="T21" fmla="*/ 539750 h 397"/>
                  <a:gd name="T22" fmla="*/ 495300 w 425"/>
                  <a:gd name="T23" fmla="*/ 630238 h 397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425" h="397">
                    <a:moveTo>
                      <a:pt x="312" y="397"/>
                    </a:moveTo>
                    <a:lnTo>
                      <a:pt x="312" y="312"/>
                    </a:lnTo>
                    <a:lnTo>
                      <a:pt x="425" y="283"/>
                    </a:lnTo>
                    <a:lnTo>
                      <a:pt x="340" y="142"/>
                    </a:lnTo>
                    <a:lnTo>
                      <a:pt x="397" y="28"/>
                    </a:lnTo>
                    <a:lnTo>
                      <a:pt x="284" y="0"/>
                    </a:lnTo>
                    <a:lnTo>
                      <a:pt x="142" y="28"/>
                    </a:lnTo>
                    <a:lnTo>
                      <a:pt x="57" y="28"/>
                    </a:lnTo>
                    <a:lnTo>
                      <a:pt x="0" y="85"/>
                    </a:lnTo>
                    <a:lnTo>
                      <a:pt x="142" y="255"/>
                    </a:lnTo>
                    <a:lnTo>
                      <a:pt x="227" y="340"/>
                    </a:lnTo>
                    <a:lnTo>
                      <a:pt x="312" y="397"/>
                    </a:lnTo>
                    <a:close/>
                  </a:path>
                </a:pathLst>
              </a:custGeom>
              <a:solidFill>
                <a:srgbClr val="99CC00"/>
              </a:solidFill>
              <a:ln w="38100" algn="ctr">
                <a:solidFill>
                  <a:srgbClr val="008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367" name="Freeform 100">
                <a:extLst>
                  <a:ext uri="{FF2B5EF4-FFF2-40B4-BE49-F238E27FC236}">
                    <a16:creationId xmlns:a16="http://schemas.microsoft.com/office/drawing/2014/main" id="{B0D649E2-B699-4455-9CAC-B6A62BA0969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65863" y="6600825"/>
                <a:ext cx="1125537" cy="630238"/>
              </a:xfrm>
              <a:custGeom>
                <a:avLst/>
                <a:gdLst>
                  <a:gd name="T0" fmla="*/ 900112 w 709"/>
                  <a:gd name="T1" fmla="*/ 539750 h 397"/>
                  <a:gd name="T2" fmla="*/ 1125537 w 709"/>
                  <a:gd name="T3" fmla="*/ 179388 h 397"/>
                  <a:gd name="T4" fmla="*/ 944562 w 709"/>
                  <a:gd name="T5" fmla="*/ 0 h 397"/>
                  <a:gd name="T6" fmla="*/ 855662 w 709"/>
                  <a:gd name="T7" fmla="*/ 44450 h 397"/>
                  <a:gd name="T8" fmla="*/ 855662 w 709"/>
                  <a:gd name="T9" fmla="*/ 134938 h 397"/>
                  <a:gd name="T10" fmla="*/ 944562 w 709"/>
                  <a:gd name="T11" fmla="*/ 179388 h 397"/>
                  <a:gd name="T12" fmla="*/ 990600 w 709"/>
                  <a:gd name="T13" fmla="*/ 269875 h 397"/>
                  <a:gd name="T14" fmla="*/ 900112 w 709"/>
                  <a:gd name="T15" fmla="*/ 360363 h 397"/>
                  <a:gd name="T16" fmla="*/ 855662 w 709"/>
                  <a:gd name="T17" fmla="*/ 269875 h 397"/>
                  <a:gd name="T18" fmla="*/ 765175 w 709"/>
                  <a:gd name="T19" fmla="*/ 314325 h 397"/>
                  <a:gd name="T20" fmla="*/ 630237 w 709"/>
                  <a:gd name="T21" fmla="*/ 269875 h 397"/>
                  <a:gd name="T22" fmla="*/ 630237 w 709"/>
                  <a:gd name="T23" fmla="*/ 225425 h 397"/>
                  <a:gd name="T24" fmla="*/ 360362 w 709"/>
                  <a:gd name="T25" fmla="*/ 179388 h 397"/>
                  <a:gd name="T26" fmla="*/ 269875 w 709"/>
                  <a:gd name="T27" fmla="*/ 179388 h 397"/>
                  <a:gd name="T28" fmla="*/ 179387 w 709"/>
                  <a:gd name="T29" fmla="*/ 225425 h 397"/>
                  <a:gd name="T30" fmla="*/ 90487 w 709"/>
                  <a:gd name="T31" fmla="*/ 179388 h 397"/>
                  <a:gd name="T32" fmla="*/ 0 w 709"/>
                  <a:gd name="T33" fmla="*/ 225425 h 397"/>
                  <a:gd name="T34" fmla="*/ 90487 w 709"/>
                  <a:gd name="T35" fmla="*/ 314325 h 397"/>
                  <a:gd name="T36" fmla="*/ 134937 w 709"/>
                  <a:gd name="T37" fmla="*/ 449263 h 397"/>
                  <a:gd name="T38" fmla="*/ 134937 w 709"/>
                  <a:gd name="T39" fmla="*/ 495300 h 397"/>
                  <a:gd name="T40" fmla="*/ 269875 w 709"/>
                  <a:gd name="T41" fmla="*/ 630238 h 397"/>
                  <a:gd name="T42" fmla="*/ 360362 w 709"/>
                  <a:gd name="T43" fmla="*/ 539750 h 397"/>
                  <a:gd name="T44" fmla="*/ 495300 w 709"/>
                  <a:gd name="T45" fmla="*/ 539750 h 397"/>
                  <a:gd name="T46" fmla="*/ 720725 w 709"/>
                  <a:gd name="T47" fmla="*/ 495300 h 397"/>
                  <a:gd name="T48" fmla="*/ 900112 w 709"/>
                  <a:gd name="T49" fmla="*/ 539750 h 397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0" t="0" r="r" b="b"/>
                <a:pathLst>
                  <a:path w="709" h="397">
                    <a:moveTo>
                      <a:pt x="567" y="340"/>
                    </a:moveTo>
                    <a:lnTo>
                      <a:pt x="709" y="113"/>
                    </a:lnTo>
                    <a:lnTo>
                      <a:pt x="595" y="0"/>
                    </a:lnTo>
                    <a:lnTo>
                      <a:pt x="539" y="28"/>
                    </a:lnTo>
                    <a:lnTo>
                      <a:pt x="539" y="85"/>
                    </a:lnTo>
                    <a:lnTo>
                      <a:pt x="595" y="113"/>
                    </a:lnTo>
                    <a:lnTo>
                      <a:pt x="624" y="170"/>
                    </a:lnTo>
                    <a:lnTo>
                      <a:pt x="567" y="227"/>
                    </a:lnTo>
                    <a:lnTo>
                      <a:pt x="539" y="170"/>
                    </a:lnTo>
                    <a:lnTo>
                      <a:pt x="482" y="198"/>
                    </a:lnTo>
                    <a:lnTo>
                      <a:pt x="397" y="170"/>
                    </a:lnTo>
                    <a:lnTo>
                      <a:pt x="397" y="142"/>
                    </a:lnTo>
                    <a:lnTo>
                      <a:pt x="227" y="113"/>
                    </a:lnTo>
                    <a:lnTo>
                      <a:pt x="170" y="113"/>
                    </a:lnTo>
                    <a:lnTo>
                      <a:pt x="113" y="142"/>
                    </a:lnTo>
                    <a:lnTo>
                      <a:pt x="57" y="113"/>
                    </a:lnTo>
                    <a:lnTo>
                      <a:pt x="0" y="142"/>
                    </a:lnTo>
                    <a:lnTo>
                      <a:pt x="57" y="198"/>
                    </a:lnTo>
                    <a:lnTo>
                      <a:pt x="85" y="283"/>
                    </a:lnTo>
                    <a:lnTo>
                      <a:pt x="85" y="312"/>
                    </a:lnTo>
                    <a:lnTo>
                      <a:pt x="170" y="397"/>
                    </a:lnTo>
                    <a:lnTo>
                      <a:pt x="227" y="340"/>
                    </a:lnTo>
                    <a:lnTo>
                      <a:pt x="312" y="340"/>
                    </a:lnTo>
                    <a:lnTo>
                      <a:pt x="454" y="312"/>
                    </a:lnTo>
                    <a:lnTo>
                      <a:pt x="567" y="340"/>
                    </a:lnTo>
                    <a:close/>
                  </a:path>
                </a:pathLst>
              </a:custGeom>
              <a:solidFill>
                <a:srgbClr val="99CC00"/>
              </a:solidFill>
              <a:ln w="38100" algn="ctr">
                <a:solidFill>
                  <a:srgbClr val="008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368" name="Freeform 101">
                <a:extLst>
                  <a:ext uri="{FF2B5EF4-FFF2-40B4-BE49-F238E27FC236}">
                    <a16:creationId xmlns:a16="http://schemas.microsoft.com/office/drawing/2014/main" id="{7B3E6BBC-CBF0-4379-9B3D-C29EA72A8DE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26225" y="6465888"/>
                <a:ext cx="404813" cy="360362"/>
              </a:xfrm>
              <a:custGeom>
                <a:avLst/>
                <a:gdLst>
                  <a:gd name="T0" fmla="*/ 0 w 255"/>
                  <a:gd name="T1" fmla="*/ 314325 h 227"/>
                  <a:gd name="T2" fmla="*/ 134938 w 255"/>
                  <a:gd name="T3" fmla="*/ 269875 h 227"/>
                  <a:gd name="T4" fmla="*/ 223838 w 255"/>
                  <a:gd name="T5" fmla="*/ 44450 h 227"/>
                  <a:gd name="T6" fmla="*/ 314325 w 255"/>
                  <a:gd name="T7" fmla="*/ 44450 h 227"/>
                  <a:gd name="T8" fmla="*/ 314325 w 255"/>
                  <a:gd name="T9" fmla="*/ 0 h 227"/>
                  <a:gd name="T10" fmla="*/ 404813 w 255"/>
                  <a:gd name="T11" fmla="*/ 0 h 227"/>
                  <a:gd name="T12" fmla="*/ 360363 w 255"/>
                  <a:gd name="T13" fmla="*/ 269875 h 227"/>
                  <a:gd name="T14" fmla="*/ 269875 w 255"/>
                  <a:gd name="T15" fmla="*/ 360362 h 227"/>
                  <a:gd name="T16" fmla="*/ 0 w 255"/>
                  <a:gd name="T17" fmla="*/ 314325 h 227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55" h="227">
                    <a:moveTo>
                      <a:pt x="0" y="198"/>
                    </a:moveTo>
                    <a:lnTo>
                      <a:pt x="85" y="170"/>
                    </a:lnTo>
                    <a:lnTo>
                      <a:pt x="141" y="28"/>
                    </a:lnTo>
                    <a:lnTo>
                      <a:pt x="198" y="28"/>
                    </a:lnTo>
                    <a:lnTo>
                      <a:pt x="198" y="0"/>
                    </a:lnTo>
                    <a:lnTo>
                      <a:pt x="255" y="0"/>
                    </a:lnTo>
                    <a:lnTo>
                      <a:pt x="227" y="170"/>
                    </a:lnTo>
                    <a:lnTo>
                      <a:pt x="170" y="227"/>
                    </a:lnTo>
                    <a:lnTo>
                      <a:pt x="0" y="198"/>
                    </a:lnTo>
                    <a:close/>
                  </a:path>
                </a:pathLst>
              </a:custGeom>
              <a:solidFill>
                <a:srgbClr val="99CC00"/>
              </a:solidFill>
              <a:ln w="38100" algn="ctr">
                <a:solidFill>
                  <a:srgbClr val="008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369" name="Freeform 102">
                <a:extLst>
                  <a:ext uri="{FF2B5EF4-FFF2-40B4-BE49-F238E27FC236}">
                    <a16:creationId xmlns:a16="http://schemas.microsoft.com/office/drawing/2014/main" id="{FB7A6D15-E299-42A1-BAF8-C866DEAF01A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40438" y="5970588"/>
                <a:ext cx="946150" cy="720725"/>
              </a:xfrm>
              <a:custGeom>
                <a:avLst/>
                <a:gdLst>
                  <a:gd name="T0" fmla="*/ 134938 w 596"/>
                  <a:gd name="T1" fmla="*/ 585788 h 454"/>
                  <a:gd name="T2" fmla="*/ 269875 w 596"/>
                  <a:gd name="T3" fmla="*/ 585788 h 454"/>
                  <a:gd name="T4" fmla="*/ 315913 w 596"/>
                  <a:gd name="T5" fmla="*/ 720725 h 454"/>
                  <a:gd name="T6" fmla="*/ 495300 w 596"/>
                  <a:gd name="T7" fmla="*/ 720725 h 454"/>
                  <a:gd name="T8" fmla="*/ 585788 w 596"/>
                  <a:gd name="T9" fmla="*/ 674688 h 454"/>
                  <a:gd name="T10" fmla="*/ 630238 w 596"/>
                  <a:gd name="T11" fmla="*/ 585788 h 454"/>
                  <a:gd name="T12" fmla="*/ 630238 w 596"/>
                  <a:gd name="T13" fmla="*/ 539750 h 454"/>
                  <a:gd name="T14" fmla="*/ 674688 w 596"/>
                  <a:gd name="T15" fmla="*/ 495300 h 454"/>
                  <a:gd name="T16" fmla="*/ 809625 w 596"/>
                  <a:gd name="T17" fmla="*/ 495300 h 454"/>
                  <a:gd name="T18" fmla="*/ 809625 w 596"/>
                  <a:gd name="T19" fmla="*/ 539750 h 454"/>
                  <a:gd name="T20" fmla="*/ 900113 w 596"/>
                  <a:gd name="T21" fmla="*/ 539750 h 454"/>
                  <a:gd name="T22" fmla="*/ 900113 w 596"/>
                  <a:gd name="T23" fmla="*/ 495300 h 454"/>
                  <a:gd name="T24" fmla="*/ 946150 w 596"/>
                  <a:gd name="T25" fmla="*/ 404813 h 454"/>
                  <a:gd name="T26" fmla="*/ 855663 w 596"/>
                  <a:gd name="T27" fmla="*/ 269875 h 454"/>
                  <a:gd name="T28" fmla="*/ 900113 w 596"/>
                  <a:gd name="T29" fmla="*/ 134938 h 454"/>
                  <a:gd name="T30" fmla="*/ 855663 w 596"/>
                  <a:gd name="T31" fmla="*/ 90488 h 454"/>
                  <a:gd name="T32" fmla="*/ 900113 w 596"/>
                  <a:gd name="T33" fmla="*/ 44450 h 454"/>
                  <a:gd name="T34" fmla="*/ 900113 w 596"/>
                  <a:gd name="T35" fmla="*/ 0 h 454"/>
                  <a:gd name="T36" fmla="*/ 674688 w 596"/>
                  <a:gd name="T37" fmla="*/ 0 h 454"/>
                  <a:gd name="T38" fmla="*/ 720725 w 596"/>
                  <a:gd name="T39" fmla="*/ 134938 h 454"/>
                  <a:gd name="T40" fmla="*/ 630238 w 596"/>
                  <a:gd name="T41" fmla="*/ 315913 h 454"/>
                  <a:gd name="T42" fmla="*/ 404813 w 596"/>
                  <a:gd name="T43" fmla="*/ 495300 h 454"/>
                  <a:gd name="T44" fmla="*/ 360363 w 596"/>
                  <a:gd name="T45" fmla="*/ 495300 h 454"/>
                  <a:gd name="T46" fmla="*/ 315913 w 596"/>
                  <a:gd name="T47" fmla="*/ 450850 h 454"/>
                  <a:gd name="T48" fmla="*/ 225425 w 596"/>
                  <a:gd name="T49" fmla="*/ 404813 h 454"/>
                  <a:gd name="T50" fmla="*/ 90488 w 596"/>
                  <a:gd name="T51" fmla="*/ 404813 h 454"/>
                  <a:gd name="T52" fmla="*/ 0 w 596"/>
                  <a:gd name="T53" fmla="*/ 450850 h 454"/>
                  <a:gd name="T54" fmla="*/ 0 w 596"/>
                  <a:gd name="T55" fmla="*/ 495300 h 454"/>
                  <a:gd name="T56" fmla="*/ 134938 w 596"/>
                  <a:gd name="T57" fmla="*/ 495300 h 454"/>
                  <a:gd name="T58" fmla="*/ 134938 w 596"/>
                  <a:gd name="T59" fmla="*/ 585788 h 454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</a:gdLst>
                <a:ahLst/>
                <a:cxnLst>
                  <a:cxn ang="T60">
                    <a:pos x="T0" y="T1"/>
                  </a:cxn>
                  <a:cxn ang="T61">
                    <a:pos x="T2" y="T3"/>
                  </a:cxn>
                  <a:cxn ang="T62">
                    <a:pos x="T4" y="T5"/>
                  </a:cxn>
                  <a:cxn ang="T63">
                    <a:pos x="T6" y="T7"/>
                  </a:cxn>
                  <a:cxn ang="T64">
                    <a:pos x="T8" y="T9"/>
                  </a:cxn>
                  <a:cxn ang="T65">
                    <a:pos x="T10" y="T11"/>
                  </a:cxn>
                  <a:cxn ang="T66">
                    <a:pos x="T12" y="T13"/>
                  </a:cxn>
                  <a:cxn ang="T67">
                    <a:pos x="T14" y="T15"/>
                  </a:cxn>
                  <a:cxn ang="T68">
                    <a:pos x="T16" y="T17"/>
                  </a:cxn>
                  <a:cxn ang="T69">
                    <a:pos x="T18" y="T19"/>
                  </a:cxn>
                  <a:cxn ang="T70">
                    <a:pos x="T20" y="T21"/>
                  </a:cxn>
                  <a:cxn ang="T71">
                    <a:pos x="T22" y="T23"/>
                  </a:cxn>
                  <a:cxn ang="T72">
                    <a:pos x="T24" y="T25"/>
                  </a:cxn>
                  <a:cxn ang="T73">
                    <a:pos x="T26" y="T27"/>
                  </a:cxn>
                  <a:cxn ang="T74">
                    <a:pos x="T28" y="T29"/>
                  </a:cxn>
                  <a:cxn ang="T75">
                    <a:pos x="T30" y="T31"/>
                  </a:cxn>
                  <a:cxn ang="T76">
                    <a:pos x="T32" y="T33"/>
                  </a:cxn>
                  <a:cxn ang="T77">
                    <a:pos x="T34" y="T35"/>
                  </a:cxn>
                  <a:cxn ang="T78">
                    <a:pos x="T36" y="T37"/>
                  </a:cxn>
                  <a:cxn ang="T79">
                    <a:pos x="T38" y="T39"/>
                  </a:cxn>
                  <a:cxn ang="T80">
                    <a:pos x="T40" y="T41"/>
                  </a:cxn>
                  <a:cxn ang="T81">
                    <a:pos x="T42" y="T43"/>
                  </a:cxn>
                  <a:cxn ang="T82">
                    <a:pos x="T44" y="T45"/>
                  </a:cxn>
                  <a:cxn ang="T83">
                    <a:pos x="T46" y="T47"/>
                  </a:cxn>
                  <a:cxn ang="T84">
                    <a:pos x="T48" y="T49"/>
                  </a:cxn>
                  <a:cxn ang="T85">
                    <a:pos x="T50" y="T51"/>
                  </a:cxn>
                  <a:cxn ang="T86">
                    <a:pos x="T52" y="T53"/>
                  </a:cxn>
                  <a:cxn ang="T87">
                    <a:pos x="T54" y="T55"/>
                  </a:cxn>
                  <a:cxn ang="T88">
                    <a:pos x="T56" y="T57"/>
                  </a:cxn>
                  <a:cxn ang="T89">
                    <a:pos x="T58" y="T59"/>
                  </a:cxn>
                </a:cxnLst>
                <a:rect l="0" t="0" r="r" b="b"/>
                <a:pathLst>
                  <a:path w="596" h="454">
                    <a:moveTo>
                      <a:pt x="85" y="369"/>
                    </a:moveTo>
                    <a:lnTo>
                      <a:pt x="170" y="369"/>
                    </a:lnTo>
                    <a:lnTo>
                      <a:pt x="199" y="454"/>
                    </a:lnTo>
                    <a:lnTo>
                      <a:pt x="312" y="454"/>
                    </a:lnTo>
                    <a:lnTo>
                      <a:pt x="369" y="425"/>
                    </a:lnTo>
                    <a:lnTo>
                      <a:pt x="397" y="369"/>
                    </a:lnTo>
                    <a:lnTo>
                      <a:pt x="397" y="340"/>
                    </a:lnTo>
                    <a:lnTo>
                      <a:pt x="425" y="312"/>
                    </a:lnTo>
                    <a:lnTo>
                      <a:pt x="510" y="312"/>
                    </a:lnTo>
                    <a:lnTo>
                      <a:pt x="510" y="340"/>
                    </a:lnTo>
                    <a:lnTo>
                      <a:pt x="567" y="340"/>
                    </a:lnTo>
                    <a:lnTo>
                      <a:pt x="567" y="312"/>
                    </a:lnTo>
                    <a:lnTo>
                      <a:pt x="596" y="255"/>
                    </a:lnTo>
                    <a:lnTo>
                      <a:pt x="539" y="170"/>
                    </a:lnTo>
                    <a:lnTo>
                      <a:pt x="567" y="85"/>
                    </a:lnTo>
                    <a:lnTo>
                      <a:pt x="539" y="57"/>
                    </a:lnTo>
                    <a:lnTo>
                      <a:pt x="567" y="28"/>
                    </a:lnTo>
                    <a:lnTo>
                      <a:pt x="567" y="0"/>
                    </a:lnTo>
                    <a:lnTo>
                      <a:pt x="425" y="0"/>
                    </a:lnTo>
                    <a:lnTo>
                      <a:pt x="454" y="85"/>
                    </a:lnTo>
                    <a:lnTo>
                      <a:pt x="397" y="199"/>
                    </a:lnTo>
                    <a:lnTo>
                      <a:pt x="255" y="312"/>
                    </a:lnTo>
                    <a:lnTo>
                      <a:pt x="227" y="312"/>
                    </a:lnTo>
                    <a:lnTo>
                      <a:pt x="199" y="284"/>
                    </a:lnTo>
                    <a:lnTo>
                      <a:pt x="142" y="255"/>
                    </a:lnTo>
                    <a:lnTo>
                      <a:pt x="57" y="255"/>
                    </a:lnTo>
                    <a:lnTo>
                      <a:pt x="0" y="284"/>
                    </a:lnTo>
                    <a:lnTo>
                      <a:pt x="0" y="312"/>
                    </a:lnTo>
                    <a:lnTo>
                      <a:pt x="85" y="312"/>
                    </a:lnTo>
                    <a:lnTo>
                      <a:pt x="85" y="369"/>
                    </a:lnTo>
                    <a:close/>
                  </a:path>
                </a:pathLst>
              </a:custGeom>
              <a:solidFill>
                <a:srgbClr val="99CC00"/>
              </a:solidFill>
              <a:ln w="38100" algn="ctr">
                <a:solidFill>
                  <a:srgbClr val="008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370" name="Freeform 103">
                <a:extLst>
                  <a:ext uri="{FF2B5EF4-FFF2-40B4-BE49-F238E27FC236}">
                    <a16:creationId xmlns:a16="http://schemas.microsoft.com/office/drawing/2014/main" id="{927FC1B9-21F7-4DA2-870D-EF42074EE37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30925" y="6465888"/>
                <a:ext cx="719138" cy="360362"/>
              </a:xfrm>
              <a:custGeom>
                <a:avLst/>
                <a:gdLst>
                  <a:gd name="T0" fmla="*/ 179388 w 453"/>
                  <a:gd name="T1" fmla="*/ 90487 h 227"/>
                  <a:gd name="T2" fmla="*/ 44450 w 453"/>
                  <a:gd name="T3" fmla="*/ 90487 h 227"/>
                  <a:gd name="T4" fmla="*/ 0 w 453"/>
                  <a:gd name="T5" fmla="*/ 134937 h 227"/>
                  <a:gd name="T6" fmla="*/ 134938 w 453"/>
                  <a:gd name="T7" fmla="*/ 360362 h 227"/>
                  <a:gd name="T8" fmla="*/ 225425 w 453"/>
                  <a:gd name="T9" fmla="*/ 314325 h 227"/>
                  <a:gd name="T10" fmla="*/ 314325 w 453"/>
                  <a:gd name="T11" fmla="*/ 360362 h 227"/>
                  <a:gd name="T12" fmla="*/ 404813 w 453"/>
                  <a:gd name="T13" fmla="*/ 314325 h 227"/>
                  <a:gd name="T14" fmla="*/ 495300 w 453"/>
                  <a:gd name="T15" fmla="*/ 314325 h 227"/>
                  <a:gd name="T16" fmla="*/ 630238 w 453"/>
                  <a:gd name="T17" fmla="*/ 269875 h 227"/>
                  <a:gd name="T18" fmla="*/ 719138 w 453"/>
                  <a:gd name="T19" fmla="*/ 44450 h 227"/>
                  <a:gd name="T20" fmla="*/ 719138 w 453"/>
                  <a:gd name="T21" fmla="*/ 0 h 227"/>
                  <a:gd name="T22" fmla="*/ 584200 w 453"/>
                  <a:gd name="T23" fmla="*/ 0 h 227"/>
                  <a:gd name="T24" fmla="*/ 539750 w 453"/>
                  <a:gd name="T25" fmla="*/ 44450 h 227"/>
                  <a:gd name="T26" fmla="*/ 539750 w 453"/>
                  <a:gd name="T27" fmla="*/ 90487 h 227"/>
                  <a:gd name="T28" fmla="*/ 495300 w 453"/>
                  <a:gd name="T29" fmla="*/ 179387 h 227"/>
                  <a:gd name="T30" fmla="*/ 404813 w 453"/>
                  <a:gd name="T31" fmla="*/ 225425 h 227"/>
                  <a:gd name="T32" fmla="*/ 225425 w 453"/>
                  <a:gd name="T33" fmla="*/ 225425 h 227"/>
                  <a:gd name="T34" fmla="*/ 179388 w 453"/>
                  <a:gd name="T35" fmla="*/ 90487 h 227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453" h="227">
                    <a:moveTo>
                      <a:pt x="113" y="57"/>
                    </a:moveTo>
                    <a:lnTo>
                      <a:pt x="28" y="57"/>
                    </a:lnTo>
                    <a:lnTo>
                      <a:pt x="0" y="85"/>
                    </a:lnTo>
                    <a:lnTo>
                      <a:pt x="85" y="227"/>
                    </a:lnTo>
                    <a:lnTo>
                      <a:pt x="142" y="198"/>
                    </a:lnTo>
                    <a:lnTo>
                      <a:pt x="198" y="227"/>
                    </a:lnTo>
                    <a:lnTo>
                      <a:pt x="255" y="198"/>
                    </a:lnTo>
                    <a:lnTo>
                      <a:pt x="312" y="198"/>
                    </a:lnTo>
                    <a:lnTo>
                      <a:pt x="397" y="170"/>
                    </a:lnTo>
                    <a:lnTo>
                      <a:pt x="453" y="28"/>
                    </a:lnTo>
                    <a:lnTo>
                      <a:pt x="453" y="0"/>
                    </a:lnTo>
                    <a:lnTo>
                      <a:pt x="368" y="0"/>
                    </a:lnTo>
                    <a:lnTo>
                      <a:pt x="340" y="28"/>
                    </a:lnTo>
                    <a:lnTo>
                      <a:pt x="340" y="57"/>
                    </a:lnTo>
                    <a:lnTo>
                      <a:pt x="312" y="113"/>
                    </a:lnTo>
                    <a:lnTo>
                      <a:pt x="255" y="142"/>
                    </a:lnTo>
                    <a:lnTo>
                      <a:pt x="142" y="142"/>
                    </a:lnTo>
                    <a:lnTo>
                      <a:pt x="113" y="57"/>
                    </a:lnTo>
                    <a:close/>
                  </a:path>
                </a:pathLst>
              </a:custGeom>
              <a:solidFill>
                <a:srgbClr val="99CC00"/>
              </a:solidFill>
              <a:ln w="38100" algn="ctr">
                <a:solidFill>
                  <a:srgbClr val="008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371" name="Freeform 104">
                <a:extLst>
                  <a:ext uri="{FF2B5EF4-FFF2-40B4-BE49-F238E27FC236}">
                    <a16:creationId xmlns:a16="http://schemas.microsoft.com/office/drawing/2014/main" id="{11BCB896-D24D-4863-93FE-81DF633EFE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96100" y="5970588"/>
                <a:ext cx="360363" cy="990600"/>
              </a:xfrm>
              <a:custGeom>
                <a:avLst/>
                <a:gdLst>
                  <a:gd name="T0" fmla="*/ 134938 w 227"/>
                  <a:gd name="T1" fmla="*/ 90488 h 624"/>
                  <a:gd name="T2" fmla="*/ 179388 w 227"/>
                  <a:gd name="T3" fmla="*/ 0 h 624"/>
                  <a:gd name="T4" fmla="*/ 269875 w 227"/>
                  <a:gd name="T5" fmla="*/ 0 h 624"/>
                  <a:gd name="T6" fmla="*/ 269875 w 227"/>
                  <a:gd name="T7" fmla="*/ 90488 h 624"/>
                  <a:gd name="T8" fmla="*/ 360363 w 227"/>
                  <a:gd name="T9" fmla="*/ 90488 h 624"/>
                  <a:gd name="T10" fmla="*/ 360363 w 227"/>
                  <a:gd name="T11" fmla="*/ 179388 h 624"/>
                  <a:gd name="T12" fmla="*/ 269875 w 227"/>
                  <a:gd name="T13" fmla="*/ 179388 h 624"/>
                  <a:gd name="T14" fmla="*/ 314325 w 227"/>
                  <a:gd name="T15" fmla="*/ 269875 h 624"/>
                  <a:gd name="T16" fmla="*/ 225425 w 227"/>
                  <a:gd name="T17" fmla="*/ 360363 h 624"/>
                  <a:gd name="T18" fmla="*/ 225425 w 227"/>
                  <a:gd name="T19" fmla="*/ 450850 h 624"/>
                  <a:gd name="T20" fmla="*/ 179388 w 227"/>
                  <a:gd name="T21" fmla="*/ 495300 h 624"/>
                  <a:gd name="T22" fmla="*/ 225425 w 227"/>
                  <a:gd name="T23" fmla="*/ 674688 h 624"/>
                  <a:gd name="T24" fmla="*/ 225425 w 227"/>
                  <a:gd name="T25" fmla="*/ 765175 h 624"/>
                  <a:gd name="T26" fmla="*/ 314325 w 227"/>
                  <a:gd name="T27" fmla="*/ 809625 h 624"/>
                  <a:gd name="T28" fmla="*/ 360363 w 227"/>
                  <a:gd name="T29" fmla="*/ 900113 h 624"/>
                  <a:gd name="T30" fmla="*/ 269875 w 227"/>
                  <a:gd name="T31" fmla="*/ 990600 h 624"/>
                  <a:gd name="T32" fmla="*/ 225425 w 227"/>
                  <a:gd name="T33" fmla="*/ 900113 h 624"/>
                  <a:gd name="T34" fmla="*/ 134938 w 227"/>
                  <a:gd name="T35" fmla="*/ 944563 h 624"/>
                  <a:gd name="T36" fmla="*/ 0 w 227"/>
                  <a:gd name="T37" fmla="*/ 900113 h 624"/>
                  <a:gd name="T38" fmla="*/ 0 w 227"/>
                  <a:gd name="T39" fmla="*/ 855663 h 624"/>
                  <a:gd name="T40" fmla="*/ 90488 w 227"/>
                  <a:gd name="T41" fmla="*/ 765175 h 624"/>
                  <a:gd name="T42" fmla="*/ 134938 w 227"/>
                  <a:gd name="T43" fmla="*/ 495300 h 624"/>
                  <a:gd name="T44" fmla="*/ 44450 w 227"/>
                  <a:gd name="T45" fmla="*/ 495300 h 624"/>
                  <a:gd name="T46" fmla="*/ 90488 w 227"/>
                  <a:gd name="T47" fmla="*/ 404813 h 624"/>
                  <a:gd name="T48" fmla="*/ 0 w 227"/>
                  <a:gd name="T49" fmla="*/ 269875 h 624"/>
                  <a:gd name="T50" fmla="*/ 44450 w 227"/>
                  <a:gd name="T51" fmla="*/ 134938 h 624"/>
                  <a:gd name="T52" fmla="*/ 0 w 227"/>
                  <a:gd name="T53" fmla="*/ 90488 h 624"/>
                  <a:gd name="T54" fmla="*/ 44450 w 227"/>
                  <a:gd name="T55" fmla="*/ 44450 h 624"/>
                  <a:gd name="T56" fmla="*/ 90488 w 227"/>
                  <a:gd name="T57" fmla="*/ 44450 h 624"/>
                  <a:gd name="T58" fmla="*/ 134938 w 227"/>
                  <a:gd name="T59" fmla="*/ 90488 h 624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</a:gdLst>
                <a:ahLst/>
                <a:cxnLst>
                  <a:cxn ang="T60">
                    <a:pos x="T0" y="T1"/>
                  </a:cxn>
                  <a:cxn ang="T61">
                    <a:pos x="T2" y="T3"/>
                  </a:cxn>
                  <a:cxn ang="T62">
                    <a:pos x="T4" y="T5"/>
                  </a:cxn>
                  <a:cxn ang="T63">
                    <a:pos x="T6" y="T7"/>
                  </a:cxn>
                  <a:cxn ang="T64">
                    <a:pos x="T8" y="T9"/>
                  </a:cxn>
                  <a:cxn ang="T65">
                    <a:pos x="T10" y="T11"/>
                  </a:cxn>
                  <a:cxn ang="T66">
                    <a:pos x="T12" y="T13"/>
                  </a:cxn>
                  <a:cxn ang="T67">
                    <a:pos x="T14" y="T15"/>
                  </a:cxn>
                  <a:cxn ang="T68">
                    <a:pos x="T16" y="T17"/>
                  </a:cxn>
                  <a:cxn ang="T69">
                    <a:pos x="T18" y="T19"/>
                  </a:cxn>
                  <a:cxn ang="T70">
                    <a:pos x="T20" y="T21"/>
                  </a:cxn>
                  <a:cxn ang="T71">
                    <a:pos x="T22" y="T23"/>
                  </a:cxn>
                  <a:cxn ang="T72">
                    <a:pos x="T24" y="T25"/>
                  </a:cxn>
                  <a:cxn ang="T73">
                    <a:pos x="T26" y="T27"/>
                  </a:cxn>
                  <a:cxn ang="T74">
                    <a:pos x="T28" y="T29"/>
                  </a:cxn>
                  <a:cxn ang="T75">
                    <a:pos x="T30" y="T31"/>
                  </a:cxn>
                  <a:cxn ang="T76">
                    <a:pos x="T32" y="T33"/>
                  </a:cxn>
                  <a:cxn ang="T77">
                    <a:pos x="T34" y="T35"/>
                  </a:cxn>
                  <a:cxn ang="T78">
                    <a:pos x="T36" y="T37"/>
                  </a:cxn>
                  <a:cxn ang="T79">
                    <a:pos x="T38" y="T39"/>
                  </a:cxn>
                  <a:cxn ang="T80">
                    <a:pos x="T40" y="T41"/>
                  </a:cxn>
                  <a:cxn ang="T81">
                    <a:pos x="T42" y="T43"/>
                  </a:cxn>
                  <a:cxn ang="T82">
                    <a:pos x="T44" y="T45"/>
                  </a:cxn>
                  <a:cxn ang="T83">
                    <a:pos x="T46" y="T47"/>
                  </a:cxn>
                  <a:cxn ang="T84">
                    <a:pos x="T48" y="T49"/>
                  </a:cxn>
                  <a:cxn ang="T85">
                    <a:pos x="T50" y="T51"/>
                  </a:cxn>
                  <a:cxn ang="T86">
                    <a:pos x="T52" y="T53"/>
                  </a:cxn>
                  <a:cxn ang="T87">
                    <a:pos x="T54" y="T55"/>
                  </a:cxn>
                  <a:cxn ang="T88">
                    <a:pos x="T56" y="T57"/>
                  </a:cxn>
                  <a:cxn ang="T89">
                    <a:pos x="T58" y="T59"/>
                  </a:cxn>
                </a:cxnLst>
                <a:rect l="0" t="0" r="r" b="b"/>
                <a:pathLst>
                  <a:path w="227" h="624">
                    <a:moveTo>
                      <a:pt x="85" y="57"/>
                    </a:moveTo>
                    <a:lnTo>
                      <a:pt x="113" y="0"/>
                    </a:lnTo>
                    <a:lnTo>
                      <a:pt x="170" y="0"/>
                    </a:lnTo>
                    <a:lnTo>
                      <a:pt x="170" y="57"/>
                    </a:lnTo>
                    <a:lnTo>
                      <a:pt x="227" y="57"/>
                    </a:lnTo>
                    <a:lnTo>
                      <a:pt x="227" y="113"/>
                    </a:lnTo>
                    <a:lnTo>
                      <a:pt x="170" y="113"/>
                    </a:lnTo>
                    <a:lnTo>
                      <a:pt x="198" y="170"/>
                    </a:lnTo>
                    <a:lnTo>
                      <a:pt x="142" y="227"/>
                    </a:lnTo>
                    <a:lnTo>
                      <a:pt x="142" y="284"/>
                    </a:lnTo>
                    <a:lnTo>
                      <a:pt x="113" y="312"/>
                    </a:lnTo>
                    <a:lnTo>
                      <a:pt x="142" y="425"/>
                    </a:lnTo>
                    <a:lnTo>
                      <a:pt x="142" y="482"/>
                    </a:lnTo>
                    <a:lnTo>
                      <a:pt x="198" y="510"/>
                    </a:lnTo>
                    <a:lnTo>
                      <a:pt x="227" y="567"/>
                    </a:lnTo>
                    <a:lnTo>
                      <a:pt x="170" y="624"/>
                    </a:lnTo>
                    <a:lnTo>
                      <a:pt x="142" y="567"/>
                    </a:lnTo>
                    <a:lnTo>
                      <a:pt x="85" y="595"/>
                    </a:lnTo>
                    <a:lnTo>
                      <a:pt x="0" y="567"/>
                    </a:lnTo>
                    <a:lnTo>
                      <a:pt x="0" y="539"/>
                    </a:lnTo>
                    <a:lnTo>
                      <a:pt x="57" y="482"/>
                    </a:lnTo>
                    <a:lnTo>
                      <a:pt x="85" y="312"/>
                    </a:lnTo>
                    <a:lnTo>
                      <a:pt x="28" y="312"/>
                    </a:lnTo>
                    <a:lnTo>
                      <a:pt x="57" y="255"/>
                    </a:lnTo>
                    <a:lnTo>
                      <a:pt x="0" y="170"/>
                    </a:lnTo>
                    <a:lnTo>
                      <a:pt x="28" y="85"/>
                    </a:lnTo>
                    <a:lnTo>
                      <a:pt x="0" y="57"/>
                    </a:lnTo>
                    <a:lnTo>
                      <a:pt x="28" y="28"/>
                    </a:lnTo>
                    <a:lnTo>
                      <a:pt x="57" y="28"/>
                    </a:lnTo>
                    <a:lnTo>
                      <a:pt x="85" y="57"/>
                    </a:lnTo>
                    <a:close/>
                  </a:path>
                </a:pathLst>
              </a:custGeom>
              <a:solidFill>
                <a:srgbClr val="99CC00"/>
              </a:solidFill>
              <a:ln w="38100" algn="ctr">
                <a:solidFill>
                  <a:srgbClr val="008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372" name="Freeform 105">
                <a:extLst>
                  <a:ext uri="{FF2B5EF4-FFF2-40B4-BE49-F238E27FC236}">
                    <a16:creationId xmlns:a16="http://schemas.microsoft.com/office/drawing/2014/main" id="{84DBAEED-DFDD-4154-BD89-178E63E91A4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75488" y="5610225"/>
                <a:ext cx="404812" cy="539750"/>
              </a:xfrm>
              <a:custGeom>
                <a:avLst/>
                <a:gdLst>
                  <a:gd name="T0" fmla="*/ 0 w 255"/>
                  <a:gd name="T1" fmla="*/ 90488 h 340"/>
                  <a:gd name="T2" fmla="*/ 90487 w 255"/>
                  <a:gd name="T3" fmla="*/ 46038 h 340"/>
                  <a:gd name="T4" fmla="*/ 134937 w 255"/>
                  <a:gd name="T5" fmla="*/ 0 h 340"/>
                  <a:gd name="T6" fmla="*/ 269875 w 255"/>
                  <a:gd name="T7" fmla="*/ 134938 h 340"/>
                  <a:gd name="T8" fmla="*/ 360362 w 255"/>
                  <a:gd name="T9" fmla="*/ 90488 h 340"/>
                  <a:gd name="T10" fmla="*/ 404812 w 255"/>
                  <a:gd name="T11" fmla="*/ 180975 h 340"/>
                  <a:gd name="T12" fmla="*/ 360362 w 255"/>
                  <a:gd name="T13" fmla="*/ 315913 h 340"/>
                  <a:gd name="T14" fmla="*/ 404812 w 255"/>
                  <a:gd name="T15" fmla="*/ 360363 h 340"/>
                  <a:gd name="T16" fmla="*/ 360362 w 255"/>
                  <a:gd name="T17" fmla="*/ 495300 h 340"/>
                  <a:gd name="T18" fmla="*/ 180975 w 255"/>
                  <a:gd name="T19" fmla="*/ 539750 h 340"/>
                  <a:gd name="T20" fmla="*/ 180975 w 255"/>
                  <a:gd name="T21" fmla="*/ 450850 h 340"/>
                  <a:gd name="T22" fmla="*/ 90487 w 255"/>
                  <a:gd name="T23" fmla="*/ 450850 h 340"/>
                  <a:gd name="T24" fmla="*/ 90487 w 255"/>
                  <a:gd name="T25" fmla="*/ 360363 h 340"/>
                  <a:gd name="T26" fmla="*/ 0 w 255"/>
                  <a:gd name="T27" fmla="*/ 360363 h 340"/>
                  <a:gd name="T28" fmla="*/ 90487 w 255"/>
                  <a:gd name="T29" fmla="*/ 269875 h 340"/>
                  <a:gd name="T30" fmla="*/ 0 w 255"/>
                  <a:gd name="T31" fmla="*/ 90488 h 340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0" t="0" r="r" b="b"/>
                <a:pathLst>
                  <a:path w="255" h="340">
                    <a:moveTo>
                      <a:pt x="0" y="57"/>
                    </a:moveTo>
                    <a:lnTo>
                      <a:pt x="57" y="29"/>
                    </a:lnTo>
                    <a:lnTo>
                      <a:pt x="85" y="0"/>
                    </a:lnTo>
                    <a:lnTo>
                      <a:pt x="170" y="85"/>
                    </a:lnTo>
                    <a:lnTo>
                      <a:pt x="227" y="57"/>
                    </a:lnTo>
                    <a:lnTo>
                      <a:pt x="255" y="114"/>
                    </a:lnTo>
                    <a:lnTo>
                      <a:pt x="227" y="199"/>
                    </a:lnTo>
                    <a:lnTo>
                      <a:pt x="255" y="227"/>
                    </a:lnTo>
                    <a:lnTo>
                      <a:pt x="227" y="312"/>
                    </a:lnTo>
                    <a:lnTo>
                      <a:pt x="114" y="340"/>
                    </a:lnTo>
                    <a:lnTo>
                      <a:pt x="114" y="284"/>
                    </a:lnTo>
                    <a:lnTo>
                      <a:pt x="57" y="284"/>
                    </a:lnTo>
                    <a:lnTo>
                      <a:pt x="57" y="227"/>
                    </a:lnTo>
                    <a:lnTo>
                      <a:pt x="0" y="227"/>
                    </a:lnTo>
                    <a:lnTo>
                      <a:pt x="57" y="170"/>
                    </a:lnTo>
                    <a:lnTo>
                      <a:pt x="0" y="57"/>
                    </a:lnTo>
                    <a:close/>
                  </a:path>
                </a:pathLst>
              </a:custGeom>
              <a:solidFill>
                <a:srgbClr val="99CC00"/>
              </a:solidFill>
              <a:ln w="38100" algn="ctr">
                <a:solidFill>
                  <a:srgbClr val="008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373" name="Freeform 106">
                <a:extLst>
                  <a:ext uri="{FF2B5EF4-FFF2-40B4-BE49-F238E27FC236}">
                    <a16:creationId xmlns:a16="http://schemas.microsoft.com/office/drawing/2014/main" id="{BDA0BC17-0EBB-4FB8-8592-8EADC4F8C74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75488" y="6105525"/>
                <a:ext cx="450850" cy="674688"/>
              </a:xfrm>
              <a:custGeom>
                <a:avLst/>
                <a:gdLst>
                  <a:gd name="T0" fmla="*/ 360363 w 284"/>
                  <a:gd name="T1" fmla="*/ 0 h 425"/>
                  <a:gd name="T2" fmla="*/ 180975 w 284"/>
                  <a:gd name="T3" fmla="*/ 44450 h 425"/>
                  <a:gd name="T4" fmla="*/ 90488 w 284"/>
                  <a:gd name="T5" fmla="*/ 44450 h 425"/>
                  <a:gd name="T6" fmla="*/ 134938 w 284"/>
                  <a:gd name="T7" fmla="*/ 134938 h 425"/>
                  <a:gd name="T8" fmla="*/ 46038 w 284"/>
                  <a:gd name="T9" fmla="*/ 225425 h 425"/>
                  <a:gd name="T10" fmla="*/ 46038 w 284"/>
                  <a:gd name="T11" fmla="*/ 315913 h 425"/>
                  <a:gd name="T12" fmla="*/ 0 w 284"/>
                  <a:gd name="T13" fmla="*/ 360363 h 425"/>
                  <a:gd name="T14" fmla="*/ 46038 w 284"/>
                  <a:gd name="T15" fmla="*/ 539750 h 425"/>
                  <a:gd name="T16" fmla="*/ 134938 w 284"/>
                  <a:gd name="T17" fmla="*/ 495300 h 425"/>
                  <a:gd name="T18" fmla="*/ 315913 w 284"/>
                  <a:gd name="T19" fmla="*/ 674688 h 425"/>
                  <a:gd name="T20" fmla="*/ 404813 w 284"/>
                  <a:gd name="T21" fmla="*/ 495300 h 425"/>
                  <a:gd name="T22" fmla="*/ 450850 w 284"/>
                  <a:gd name="T23" fmla="*/ 450850 h 425"/>
                  <a:gd name="T24" fmla="*/ 450850 w 284"/>
                  <a:gd name="T25" fmla="*/ 225425 h 425"/>
                  <a:gd name="T26" fmla="*/ 360363 w 284"/>
                  <a:gd name="T27" fmla="*/ 134938 h 425"/>
                  <a:gd name="T28" fmla="*/ 404813 w 284"/>
                  <a:gd name="T29" fmla="*/ 44450 h 425"/>
                  <a:gd name="T30" fmla="*/ 360363 w 284"/>
                  <a:gd name="T31" fmla="*/ 0 h 425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0" t="0" r="r" b="b"/>
                <a:pathLst>
                  <a:path w="284" h="425">
                    <a:moveTo>
                      <a:pt x="227" y="0"/>
                    </a:moveTo>
                    <a:lnTo>
                      <a:pt x="114" y="28"/>
                    </a:lnTo>
                    <a:lnTo>
                      <a:pt x="57" y="28"/>
                    </a:lnTo>
                    <a:lnTo>
                      <a:pt x="85" y="85"/>
                    </a:lnTo>
                    <a:lnTo>
                      <a:pt x="29" y="142"/>
                    </a:lnTo>
                    <a:lnTo>
                      <a:pt x="29" y="199"/>
                    </a:lnTo>
                    <a:lnTo>
                      <a:pt x="0" y="227"/>
                    </a:lnTo>
                    <a:lnTo>
                      <a:pt x="29" y="340"/>
                    </a:lnTo>
                    <a:lnTo>
                      <a:pt x="85" y="312"/>
                    </a:lnTo>
                    <a:lnTo>
                      <a:pt x="199" y="425"/>
                    </a:lnTo>
                    <a:lnTo>
                      <a:pt x="255" y="312"/>
                    </a:lnTo>
                    <a:lnTo>
                      <a:pt x="284" y="284"/>
                    </a:lnTo>
                    <a:lnTo>
                      <a:pt x="284" y="142"/>
                    </a:lnTo>
                    <a:lnTo>
                      <a:pt x="227" y="85"/>
                    </a:lnTo>
                    <a:lnTo>
                      <a:pt x="255" y="28"/>
                    </a:lnTo>
                    <a:lnTo>
                      <a:pt x="227" y="0"/>
                    </a:lnTo>
                    <a:close/>
                  </a:path>
                </a:pathLst>
              </a:custGeom>
              <a:solidFill>
                <a:srgbClr val="99CC00"/>
              </a:solidFill>
              <a:ln w="38100" algn="ctr">
                <a:solidFill>
                  <a:srgbClr val="008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374" name="Freeform 107">
                <a:extLst>
                  <a:ext uri="{FF2B5EF4-FFF2-40B4-BE49-F238E27FC236}">
                    <a16:creationId xmlns:a16="http://schemas.microsoft.com/office/drawing/2014/main" id="{270824F8-ABD6-4B3F-819B-B9C512BCF02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35850" y="5475288"/>
                <a:ext cx="495300" cy="1081087"/>
              </a:xfrm>
              <a:custGeom>
                <a:avLst/>
                <a:gdLst>
                  <a:gd name="T0" fmla="*/ 90488 w 312"/>
                  <a:gd name="T1" fmla="*/ 1081087 h 681"/>
                  <a:gd name="T2" fmla="*/ 495300 w 312"/>
                  <a:gd name="T3" fmla="*/ 720725 h 681"/>
                  <a:gd name="T4" fmla="*/ 360363 w 312"/>
                  <a:gd name="T5" fmla="*/ 585787 h 681"/>
                  <a:gd name="T6" fmla="*/ 360363 w 312"/>
                  <a:gd name="T7" fmla="*/ 495300 h 681"/>
                  <a:gd name="T8" fmla="*/ 314325 w 312"/>
                  <a:gd name="T9" fmla="*/ 404812 h 681"/>
                  <a:gd name="T10" fmla="*/ 225425 w 312"/>
                  <a:gd name="T11" fmla="*/ 404812 h 681"/>
                  <a:gd name="T12" fmla="*/ 269875 w 312"/>
                  <a:gd name="T13" fmla="*/ 225425 h 681"/>
                  <a:gd name="T14" fmla="*/ 314325 w 312"/>
                  <a:gd name="T15" fmla="*/ 180975 h 681"/>
                  <a:gd name="T16" fmla="*/ 360363 w 312"/>
                  <a:gd name="T17" fmla="*/ 90487 h 681"/>
                  <a:gd name="T18" fmla="*/ 360363 w 312"/>
                  <a:gd name="T19" fmla="*/ 0 h 681"/>
                  <a:gd name="T20" fmla="*/ 179388 w 312"/>
                  <a:gd name="T21" fmla="*/ 90487 h 681"/>
                  <a:gd name="T22" fmla="*/ 0 w 312"/>
                  <a:gd name="T23" fmla="*/ 225425 h 681"/>
                  <a:gd name="T24" fmla="*/ 44450 w 312"/>
                  <a:gd name="T25" fmla="*/ 315912 h 681"/>
                  <a:gd name="T26" fmla="*/ 0 w 312"/>
                  <a:gd name="T27" fmla="*/ 450850 h 681"/>
                  <a:gd name="T28" fmla="*/ 44450 w 312"/>
                  <a:gd name="T29" fmla="*/ 495300 h 681"/>
                  <a:gd name="T30" fmla="*/ 0 w 312"/>
                  <a:gd name="T31" fmla="*/ 630237 h 681"/>
                  <a:gd name="T32" fmla="*/ 44450 w 312"/>
                  <a:gd name="T33" fmla="*/ 674687 h 681"/>
                  <a:gd name="T34" fmla="*/ 0 w 312"/>
                  <a:gd name="T35" fmla="*/ 765175 h 681"/>
                  <a:gd name="T36" fmla="*/ 90488 w 312"/>
                  <a:gd name="T37" fmla="*/ 855662 h 681"/>
                  <a:gd name="T38" fmla="*/ 90488 w 312"/>
                  <a:gd name="T39" fmla="*/ 1081087 h 681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0" t="0" r="r" b="b"/>
                <a:pathLst>
                  <a:path w="312" h="681">
                    <a:moveTo>
                      <a:pt x="57" y="681"/>
                    </a:moveTo>
                    <a:lnTo>
                      <a:pt x="312" y="454"/>
                    </a:lnTo>
                    <a:lnTo>
                      <a:pt x="227" y="369"/>
                    </a:lnTo>
                    <a:lnTo>
                      <a:pt x="227" y="312"/>
                    </a:lnTo>
                    <a:lnTo>
                      <a:pt x="198" y="255"/>
                    </a:lnTo>
                    <a:lnTo>
                      <a:pt x="142" y="255"/>
                    </a:lnTo>
                    <a:lnTo>
                      <a:pt x="170" y="142"/>
                    </a:lnTo>
                    <a:lnTo>
                      <a:pt x="198" y="114"/>
                    </a:lnTo>
                    <a:lnTo>
                      <a:pt x="227" y="57"/>
                    </a:lnTo>
                    <a:lnTo>
                      <a:pt x="227" y="0"/>
                    </a:lnTo>
                    <a:lnTo>
                      <a:pt x="113" y="57"/>
                    </a:lnTo>
                    <a:lnTo>
                      <a:pt x="0" y="142"/>
                    </a:lnTo>
                    <a:lnTo>
                      <a:pt x="28" y="199"/>
                    </a:lnTo>
                    <a:lnTo>
                      <a:pt x="0" y="284"/>
                    </a:lnTo>
                    <a:lnTo>
                      <a:pt x="28" y="312"/>
                    </a:lnTo>
                    <a:lnTo>
                      <a:pt x="0" y="397"/>
                    </a:lnTo>
                    <a:lnTo>
                      <a:pt x="28" y="425"/>
                    </a:lnTo>
                    <a:lnTo>
                      <a:pt x="0" y="482"/>
                    </a:lnTo>
                    <a:lnTo>
                      <a:pt x="57" y="539"/>
                    </a:lnTo>
                    <a:lnTo>
                      <a:pt x="57" y="681"/>
                    </a:lnTo>
                    <a:close/>
                  </a:path>
                </a:pathLst>
              </a:custGeom>
              <a:solidFill>
                <a:srgbClr val="99CC00"/>
              </a:solidFill>
              <a:ln w="38100" algn="ctr">
                <a:solidFill>
                  <a:srgbClr val="008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375" name="Freeform 108">
                <a:extLst>
                  <a:ext uri="{FF2B5EF4-FFF2-40B4-BE49-F238E27FC236}">
                    <a16:creationId xmlns:a16="http://schemas.microsoft.com/office/drawing/2014/main" id="{EB1ECEA7-DE4F-43BF-A192-DFBB3ED5246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661275" y="5565775"/>
                <a:ext cx="495300" cy="630238"/>
              </a:xfrm>
              <a:custGeom>
                <a:avLst/>
                <a:gdLst>
                  <a:gd name="T0" fmla="*/ 134938 w 312"/>
                  <a:gd name="T1" fmla="*/ 0 h 397"/>
                  <a:gd name="T2" fmla="*/ 179388 w 312"/>
                  <a:gd name="T3" fmla="*/ 0 h 397"/>
                  <a:gd name="T4" fmla="*/ 225425 w 312"/>
                  <a:gd name="T5" fmla="*/ 90488 h 397"/>
                  <a:gd name="T6" fmla="*/ 314325 w 312"/>
                  <a:gd name="T7" fmla="*/ 90488 h 397"/>
                  <a:gd name="T8" fmla="*/ 360363 w 312"/>
                  <a:gd name="T9" fmla="*/ 134938 h 397"/>
                  <a:gd name="T10" fmla="*/ 314325 w 312"/>
                  <a:gd name="T11" fmla="*/ 314325 h 397"/>
                  <a:gd name="T12" fmla="*/ 449263 w 312"/>
                  <a:gd name="T13" fmla="*/ 404813 h 397"/>
                  <a:gd name="T14" fmla="*/ 495300 w 312"/>
                  <a:gd name="T15" fmla="*/ 495300 h 397"/>
                  <a:gd name="T16" fmla="*/ 360363 w 312"/>
                  <a:gd name="T17" fmla="*/ 539750 h 397"/>
                  <a:gd name="T18" fmla="*/ 269875 w 312"/>
                  <a:gd name="T19" fmla="*/ 630238 h 397"/>
                  <a:gd name="T20" fmla="*/ 134938 w 312"/>
                  <a:gd name="T21" fmla="*/ 495300 h 397"/>
                  <a:gd name="T22" fmla="*/ 134938 w 312"/>
                  <a:gd name="T23" fmla="*/ 404813 h 397"/>
                  <a:gd name="T24" fmla="*/ 88900 w 312"/>
                  <a:gd name="T25" fmla="*/ 314325 h 397"/>
                  <a:gd name="T26" fmla="*/ 0 w 312"/>
                  <a:gd name="T27" fmla="*/ 314325 h 397"/>
                  <a:gd name="T28" fmla="*/ 44450 w 312"/>
                  <a:gd name="T29" fmla="*/ 134938 h 397"/>
                  <a:gd name="T30" fmla="*/ 88900 w 312"/>
                  <a:gd name="T31" fmla="*/ 90488 h 397"/>
                  <a:gd name="T32" fmla="*/ 134938 w 312"/>
                  <a:gd name="T33" fmla="*/ 0 h 397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312" h="397">
                    <a:moveTo>
                      <a:pt x="85" y="0"/>
                    </a:moveTo>
                    <a:lnTo>
                      <a:pt x="113" y="0"/>
                    </a:lnTo>
                    <a:lnTo>
                      <a:pt x="142" y="57"/>
                    </a:lnTo>
                    <a:lnTo>
                      <a:pt x="198" y="57"/>
                    </a:lnTo>
                    <a:lnTo>
                      <a:pt x="227" y="85"/>
                    </a:lnTo>
                    <a:lnTo>
                      <a:pt x="198" y="198"/>
                    </a:lnTo>
                    <a:lnTo>
                      <a:pt x="283" y="255"/>
                    </a:lnTo>
                    <a:lnTo>
                      <a:pt x="312" y="312"/>
                    </a:lnTo>
                    <a:lnTo>
                      <a:pt x="227" y="340"/>
                    </a:lnTo>
                    <a:lnTo>
                      <a:pt x="170" y="397"/>
                    </a:lnTo>
                    <a:lnTo>
                      <a:pt x="85" y="312"/>
                    </a:lnTo>
                    <a:lnTo>
                      <a:pt x="85" y="255"/>
                    </a:lnTo>
                    <a:lnTo>
                      <a:pt x="56" y="198"/>
                    </a:lnTo>
                    <a:lnTo>
                      <a:pt x="0" y="198"/>
                    </a:lnTo>
                    <a:lnTo>
                      <a:pt x="28" y="85"/>
                    </a:lnTo>
                    <a:lnTo>
                      <a:pt x="56" y="57"/>
                    </a:lnTo>
                    <a:lnTo>
                      <a:pt x="85" y="0"/>
                    </a:lnTo>
                    <a:close/>
                  </a:path>
                </a:pathLst>
              </a:custGeom>
              <a:solidFill>
                <a:srgbClr val="99CC00"/>
              </a:solidFill>
              <a:ln w="38100" algn="ctr">
                <a:solidFill>
                  <a:srgbClr val="008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376" name="Freeform 109">
                <a:extLst>
                  <a:ext uri="{FF2B5EF4-FFF2-40B4-BE49-F238E27FC236}">
                    <a16:creationId xmlns:a16="http://schemas.microsoft.com/office/drawing/2014/main" id="{A1274A75-1692-48A2-A964-5670B5002BF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65975" y="5340350"/>
                <a:ext cx="674688" cy="404813"/>
              </a:xfrm>
              <a:custGeom>
                <a:avLst/>
                <a:gdLst>
                  <a:gd name="T0" fmla="*/ 674688 w 425"/>
                  <a:gd name="T1" fmla="*/ 46038 h 255"/>
                  <a:gd name="T2" fmla="*/ 630238 w 425"/>
                  <a:gd name="T3" fmla="*/ 134938 h 255"/>
                  <a:gd name="T4" fmla="*/ 449263 w 425"/>
                  <a:gd name="T5" fmla="*/ 225425 h 255"/>
                  <a:gd name="T6" fmla="*/ 269875 w 425"/>
                  <a:gd name="T7" fmla="*/ 360363 h 255"/>
                  <a:gd name="T8" fmla="*/ 179388 w 425"/>
                  <a:gd name="T9" fmla="*/ 404813 h 255"/>
                  <a:gd name="T10" fmla="*/ 44450 w 425"/>
                  <a:gd name="T11" fmla="*/ 269875 h 255"/>
                  <a:gd name="T12" fmla="*/ 0 w 425"/>
                  <a:gd name="T13" fmla="*/ 180975 h 255"/>
                  <a:gd name="T14" fmla="*/ 44450 w 425"/>
                  <a:gd name="T15" fmla="*/ 90488 h 255"/>
                  <a:gd name="T16" fmla="*/ 44450 w 425"/>
                  <a:gd name="T17" fmla="*/ 0 h 255"/>
                  <a:gd name="T18" fmla="*/ 269875 w 425"/>
                  <a:gd name="T19" fmla="*/ 46038 h 255"/>
                  <a:gd name="T20" fmla="*/ 449263 w 425"/>
                  <a:gd name="T21" fmla="*/ 0 h 255"/>
                  <a:gd name="T22" fmla="*/ 495300 w 425"/>
                  <a:gd name="T23" fmla="*/ 46038 h 255"/>
                  <a:gd name="T24" fmla="*/ 630238 w 425"/>
                  <a:gd name="T25" fmla="*/ 46038 h 255"/>
                  <a:gd name="T26" fmla="*/ 674688 w 425"/>
                  <a:gd name="T27" fmla="*/ 46038 h 255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0" t="0" r="r" b="b"/>
                <a:pathLst>
                  <a:path w="425" h="255">
                    <a:moveTo>
                      <a:pt x="425" y="29"/>
                    </a:moveTo>
                    <a:lnTo>
                      <a:pt x="397" y="85"/>
                    </a:lnTo>
                    <a:lnTo>
                      <a:pt x="283" y="142"/>
                    </a:lnTo>
                    <a:lnTo>
                      <a:pt x="170" y="227"/>
                    </a:lnTo>
                    <a:lnTo>
                      <a:pt x="113" y="255"/>
                    </a:lnTo>
                    <a:lnTo>
                      <a:pt x="28" y="170"/>
                    </a:lnTo>
                    <a:lnTo>
                      <a:pt x="0" y="114"/>
                    </a:lnTo>
                    <a:lnTo>
                      <a:pt x="28" y="57"/>
                    </a:lnTo>
                    <a:lnTo>
                      <a:pt x="28" y="0"/>
                    </a:lnTo>
                    <a:lnTo>
                      <a:pt x="170" y="29"/>
                    </a:lnTo>
                    <a:lnTo>
                      <a:pt x="283" y="0"/>
                    </a:lnTo>
                    <a:lnTo>
                      <a:pt x="312" y="29"/>
                    </a:lnTo>
                    <a:lnTo>
                      <a:pt x="397" y="29"/>
                    </a:lnTo>
                    <a:lnTo>
                      <a:pt x="425" y="29"/>
                    </a:lnTo>
                    <a:close/>
                  </a:path>
                </a:pathLst>
              </a:custGeom>
              <a:solidFill>
                <a:srgbClr val="99CC00"/>
              </a:solidFill>
              <a:ln w="38100" algn="ctr">
                <a:solidFill>
                  <a:srgbClr val="008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377" name="Freeform 110">
                <a:extLst>
                  <a:ext uri="{FF2B5EF4-FFF2-40B4-BE49-F238E27FC236}">
                    <a16:creationId xmlns:a16="http://schemas.microsoft.com/office/drawing/2014/main" id="{1F05769B-EFA2-4D5E-A628-E360CAE0A8F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15125" y="5295900"/>
                <a:ext cx="495300" cy="404813"/>
              </a:xfrm>
              <a:custGeom>
                <a:avLst/>
                <a:gdLst>
                  <a:gd name="T0" fmla="*/ 495300 w 312"/>
                  <a:gd name="T1" fmla="*/ 134938 h 255"/>
                  <a:gd name="T2" fmla="*/ 315913 w 312"/>
                  <a:gd name="T3" fmla="*/ 134938 h 255"/>
                  <a:gd name="T4" fmla="*/ 0 w 312"/>
                  <a:gd name="T5" fmla="*/ 0 h 255"/>
                  <a:gd name="T6" fmla="*/ 0 w 312"/>
                  <a:gd name="T7" fmla="*/ 134938 h 255"/>
                  <a:gd name="T8" fmla="*/ 90488 w 312"/>
                  <a:gd name="T9" fmla="*/ 225425 h 255"/>
                  <a:gd name="T10" fmla="*/ 180975 w 312"/>
                  <a:gd name="T11" fmla="*/ 269875 h 255"/>
                  <a:gd name="T12" fmla="*/ 134938 w 312"/>
                  <a:gd name="T13" fmla="*/ 360363 h 255"/>
                  <a:gd name="T14" fmla="*/ 225425 w 312"/>
                  <a:gd name="T15" fmla="*/ 360363 h 255"/>
                  <a:gd name="T16" fmla="*/ 225425 w 312"/>
                  <a:gd name="T17" fmla="*/ 269875 h 255"/>
                  <a:gd name="T18" fmla="*/ 360363 w 312"/>
                  <a:gd name="T19" fmla="*/ 314325 h 255"/>
                  <a:gd name="T20" fmla="*/ 360363 w 312"/>
                  <a:gd name="T21" fmla="*/ 404813 h 255"/>
                  <a:gd name="T22" fmla="*/ 450850 w 312"/>
                  <a:gd name="T23" fmla="*/ 360363 h 255"/>
                  <a:gd name="T24" fmla="*/ 495300 w 312"/>
                  <a:gd name="T25" fmla="*/ 314325 h 255"/>
                  <a:gd name="T26" fmla="*/ 450850 w 312"/>
                  <a:gd name="T27" fmla="*/ 225425 h 255"/>
                  <a:gd name="T28" fmla="*/ 495300 w 312"/>
                  <a:gd name="T29" fmla="*/ 134938 h 255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312" h="255">
                    <a:moveTo>
                      <a:pt x="312" y="85"/>
                    </a:moveTo>
                    <a:lnTo>
                      <a:pt x="199" y="85"/>
                    </a:lnTo>
                    <a:lnTo>
                      <a:pt x="0" y="0"/>
                    </a:lnTo>
                    <a:lnTo>
                      <a:pt x="0" y="85"/>
                    </a:lnTo>
                    <a:lnTo>
                      <a:pt x="57" y="142"/>
                    </a:lnTo>
                    <a:lnTo>
                      <a:pt x="114" y="170"/>
                    </a:lnTo>
                    <a:lnTo>
                      <a:pt x="85" y="227"/>
                    </a:lnTo>
                    <a:lnTo>
                      <a:pt x="142" y="227"/>
                    </a:lnTo>
                    <a:lnTo>
                      <a:pt x="142" y="170"/>
                    </a:lnTo>
                    <a:lnTo>
                      <a:pt x="227" y="198"/>
                    </a:lnTo>
                    <a:lnTo>
                      <a:pt x="227" y="255"/>
                    </a:lnTo>
                    <a:lnTo>
                      <a:pt x="284" y="227"/>
                    </a:lnTo>
                    <a:lnTo>
                      <a:pt x="312" y="198"/>
                    </a:lnTo>
                    <a:lnTo>
                      <a:pt x="284" y="142"/>
                    </a:lnTo>
                    <a:lnTo>
                      <a:pt x="312" y="85"/>
                    </a:lnTo>
                    <a:close/>
                  </a:path>
                </a:pathLst>
              </a:custGeom>
              <a:solidFill>
                <a:srgbClr val="99CC00"/>
              </a:solidFill>
              <a:ln w="38100" algn="ctr">
                <a:solidFill>
                  <a:srgbClr val="008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378" name="Freeform 111">
                <a:extLst>
                  <a:ext uri="{FF2B5EF4-FFF2-40B4-BE49-F238E27FC236}">
                    <a16:creationId xmlns:a16="http://schemas.microsoft.com/office/drawing/2014/main" id="{7EB7C6D5-D672-4E56-9531-78AF6B1214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35738" y="4530725"/>
                <a:ext cx="674687" cy="900113"/>
              </a:xfrm>
              <a:custGeom>
                <a:avLst/>
                <a:gdLst>
                  <a:gd name="T0" fmla="*/ 360362 w 425"/>
                  <a:gd name="T1" fmla="*/ 90488 h 567"/>
                  <a:gd name="T2" fmla="*/ 269875 w 425"/>
                  <a:gd name="T3" fmla="*/ 0 h 567"/>
                  <a:gd name="T4" fmla="*/ 225425 w 425"/>
                  <a:gd name="T5" fmla="*/ 0 h 567"/>
                  <a:gd name="T6" fmla="*/ 90487 w 425"/>
                  <a:gd name="T7" fmla="*/ 90488 h 567"/>
                  <a:gd name="T8" fmla="*/ 44450 w 425"/>
                  <a:gd name="T9" fmla="*/ 90488 h 567"/>
                  <a:gd name="T10" fmla="*/ 0 w 425"/>
                  <a:gd name="T11" fmla="*/ 179388 h 567"/>
                  <a:gd name="T12" fmla="*/ 44450 w 425"/>
                  <a:gd name="T13" fmla="*/ 179388 h 567"/>
                  <a:gd name="T14" fmla="*/ 90487 w 425"/>
                  <a:gd name="T15" fmla="*/ 269875 h 567"/>
                  <a:gd name="T16" fmla="*/ 44450 w 425"/>
                  <a:gd name="T17" fmla="*/ 360363 h 567"/>
                  <a:gd name="T18" fmla="*/ 44450 w 425"/>
                  <a:gd name="T19" fmla="*/ 495300 h 567"/>
                  <a:gd name="T20" fmla="*/ 134937 w 425"/>
                  <a:gd name="T21" fmla="*/ 495300 h 567"/>
                  <a:gd name="T22" fmla="*/ 269875 w 425"/>
                  <a:gd name="T23" fmla="*/ 630238 h 567"/>
                  <a:gd name="T24" fmla="*/ 134937 w 425"/>
                  <a:gd name="T25" fmla="*/ 719138 h 567"/>
                  <a:gd name="T26" fmla="*/ 179387 w 425"/>
                  <a:gd name="T27" fmla="*/ 765175 h 567"/>
                  <a:gd name="T28" fmla="*/ 495300 w 425"/>
                  <a:gd name="T29" fmla="*/ 900113 h 567"/>
                  <a:gd name="T30" fmla="*/ 674687 w 425"/>
                  <a:gd name="T31" fmla="*/ 900113 h 567"/>
                  <a:gd name="T32" fmla="*/ 674687 w 425"/>
                  <a:gd name="T33" fmla="*/ 719138 h 567"/>
                  <a:gd name="T34" fmla="*/ 495300 w 425"/>
                  <a:gd name="T35" fmla="*/ 630238 h 567"/>
                  <a:gd name="T36" fmla="*/ 495300 w 425"/>
                  <a:gd name="T37" fmla="*/ 584200 h 567"/>
                  <a:gd name="T38" fmla="*/ 314325 w 425"/>
                  <a:gd name="T39" fmla="*/ 360363 h 567"/>
                  <a:gd name="T40" fmla="*/ 360362 w 425"/>
                  <a:gd name="T41" fmla="*/ 269875 h 567"/>
                  <a:gd name="T42" fmla="*/ 360362 w 425"/>
                  <a:gd name="T43" fmla="*/ 90488 h 567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0" t="0" r="r" b="b"/>
                <a:pathLst>
                  <a:path w="425" h="567">
                    <a:moveTo>
                      <a:pt x="227" y="57"/>
                    </a:moveTo>
                    <a:lnTo>
                      <a:pt x="170" y="0"/>
                    </a:lnTo>
                    <a:lnTo>
                      <a:pt x="142" y="0"/>
                    </a:lnTo>
                    <a:lnTo>
                      <a:pt x="57" y="57"/>
                    </a:lnTo>
                    <a:lnTo>
                      <a:pt x="28" y="57"/>
                    </a:lnTo>
                    <a:lnTo>
                      <a:pt x="0" y="113"/>
                    </a:lnTo>
                    <a:lnTo>
                      <a:pt x="28" y="113"/>
                    </a:lnTo>
                    <a:lnTo>
                      <a:pt x="57" y="170"/>
                    </a:lnTo>
                    <a:lnTo>
                      <a:pt x="28" y="227"/>
                    </a:lnTo>
                    <a:lnTo>
                      <a:pt x="28" y="312"/>
                    </a:lnTo>
                    <a:lnTo>
                      <a:pt x="85" y="312"/>
                    </a:lnTo>
                    <a:lnTo>
                      <a:pt x="170" y="397"/>
                    </a:lnTo>
                    <a:lnTo>
                      <a:pt x="85" y="453"/>
                    </a:lnTo>
                    <a:lnTo>
                      <a:pt x="113" y="482"/>
                    </a:lnTo>
                    <a:lnTo>
                      <a:pt x="312" y="567"/>
                    </a:lnTo>
                    <a:lnTo>
                      <a:pt x="425" y="567"/>
                    </a:lnTo>
                    <a:lnTo>
                      <a:pt x="425" y="453"/>
                    </a:lnTo>
                    <a:lnTo>
                      <a:pt x="312" y="397"/>
                    </a:lnTo>
                    <a:lnTo>
                      <a:pt x="312" y="368"/>
                    </a:lnTo>
                    <a:lnTo>
                      <a:pt x="198" y="227"/>
                    </a:lnTo>
                    <a:lnTo>
                      <a:pt x="227" y="170"/>
                    </a:lnTo>
                    <a:lnTo>
                      <a:pt x="227" y="57"/>
                    </a:lnTo>
                    <a:close/>
                  </a:path>
                </a:pathLst>
              </a:custGeom>
              <a:solidFill>
                <a:srgbClr val="99CC00"/>
              </a:solidFill>
              <a:ln w="38100" algn="ctr">
                <a:solidFill>
                  <a:srgbClr val="008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379" name="Freeform 112">
                <a:extLst>
                  <a:ext uri="{FF2B5EF4-FFF2-40B4-BE49-F238E27FC236}">
                    <a16:creationId xmlns:a16="http://schemas.microsoft.com/office/drawing/2014/main" id="{A491CE87-3E69-49BA-A5A5-63A522DFD5A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570788" y="4079875"/>
                <a:ext cx="315912" cy="406400"/>
              </a:xfrm>
              <a:custGeom>
                <a:avLst/>
                <a:gdLst>
                  <a:gd name="T0" fmla="*/ 225425 w 199"/>
                  <a:gd name="T1" fmla="*/ 0 h 256"/>
                  <a:gd name="T2" fmla="*/ 0 w 199"/>
                  <a:gd name="T3" fmla="*/ 90488 h 256"/>
                  <a:gd name="T4" fmla="*/ 44450 w 199"/>
                  <a:gd name="T5" fmla="*/ 271463 h 256"/>
                  <a:gd name="T6" fmla="*/ 0 w 199"/>
                  <a:gd name="T7" fmla="*/ 360363 h 256"/>
                  <a:gd name="T8" fmla="*/ 44450 w 199"/>
                  <a:gd name="T9" fmla="*/ 406400 h 256"/>
                  <a:gd name="T10" fmla="*/ 90487 w 199"/>
                  <a:gd name="T11" fmla="*/ 360363 h 256"/>
                  <a:gd name="T12" fmla="*/ 134937 w 199"/>
                  <a:gd name="T13" fmla="*/ 360363 h 256"/>
                  <a:gd name="T14" fmla="*/ 134937 w 199"/>
                  <a:gd name="T15" fmla="*/ 406400 h 256"/>
                  <a:gd name="T16" fmla="*/ 179387 w 199"/>
                  <a:gd name="T17" fmla="*/ 406400 h 256"/>
                  <a:gd name="T18" fmla="*/ 179387 w 199"/>
                  <a:gd name="T19" fmla="*/ 360363 h 256"/>
                  <a:gd name="T20" fmla="*/ 315912 w 199"/>
                  <a:gd name="T21" fmla="*/ 360363 h 256"/>
                  <a:gd name="T22" fmla="*/ 225425 w 199"/>
                  <a:gd name="T23" fmla="*/ 225425 h 256"/>
                  <a:gd name="T24" fmla="*/ 225425 w 199"/>
                  <a:gd name="T25" fmla="*/ 0 h 25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199" h="256">
                    <a:moveTo>
                      <a:pt x="142" y="0"/>
                    </a:moveTo>
                    <a:lnTo>
                      <a:pt x="0" y="57"/>
                    </a:lnTo>
                    <a:lnTo>
                      <a:pt x="28" y="171"/>
                    </a:lnTo>
                    <a:lnTo>
                      <a:pt x="0" y="227"/>
                    </a:lnTo>
                    <a:lnTo>
                      <a:pt x="28" y="256"/>
                    </a:lnTo>
                    <a:lnTo>
                      <a:pt x="57" y="227"/>
                    </a:lnTo>
                    <a:lnTo>
                      <a:pt x="85" y="227"/>
                    </a:lnTo>
                    <a:lnTo>
                      <a:pt x="85" y="256"/>
                    </a:lnTo>
                    <a:lnTo>
                      <a:pt x="113" y="256"/>
                    </a:lnTo>
                    <a:lnTo>
                      <a:pt x="113" y="227"/>
                    </a:lnTo>
                    <a:lnTo>
                      <a:pt x="199" y="227"/>
                    </a:lnTo>
                    <a:lnTo>
                      <a:pt x="142" y="142"/>
                    </a:lnTo>
                    <a:lnTo>
                      <a:pt x="142" y="0"/>
                    </a:lnTo>
                    <a:close/>
                  </a:path>
                </a:pathLst>
              </a:custGeom>
              <a:solidFill>
                <a:srgbClr val="99CC00"/>
              </a:solidFill>
              <a:ln w="38100" algn="ctr">
                <a:solidFill>
                  <a:srgbClr val="008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380" name="Freeform 113">
                <a:extLst>
                  <a:ext uri="{FF2B5EF4-FFF2-40B4-BE49-F238E27FC236}">
                    <a16:creationId xmlns:a16="http://schemas.microsoft.com/office/drawing/2014/main" id="{0439EA74-920B-4B2A-8FC0-048F7D1FA79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21188" y="4079875"/>
                <a:ext cx="179387" cy="180975"/>
              </a:xfrm>
              <a:custGeom>
                <a:avLst/>
                <a:gdLst>
                  <a:gd name="T0" fmla="*/ 44450 w 113"/>
                  <a:gd name="T1" fmla="*/ 0 h 114"/>
                  <a:gd name="T2" fmla="*/ 44450 w 113"/>
                  <a:gd name="T3" fmla="*/ 90488 h 114"/>
                  <a:gd name="T4" fmla="*/ 0 w 113"/>
                  <a:gd name="T5" fmla="*/ 134938 h 114"/>
                  <a:gd name="T6" fmla="*/ 179387 w 113"/>
                  <a:gd name="T7" fmla="*/ 180975 h 114"/>
                  <a:gd name="T8" fmla="*/ 179387 w 113"/>
                  <a:gd name="T9" fmla="*/ 90488 h 114"/>
                  <a:gd name="T10" fmla="*/ 134937 w 113"/>
                  <a:gd name="T11" fmla="*/ 0 h 114"/>
                  <a:gd name="T12" fmla="*/ 44450 w 113"/>
                  <a:gd name="T13" fmla="*/ 0 h 114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13" h="114">
                    <a:moveTo>
                      <a:pt x="28" y="0"/>
                    </a:moveTo>
                    <a:lnTo>
                      <a:pt x="28" y="57"/>
                    </a:lnTo>
                    <a:lnTo>
                      <a:pt x="0" y="85"/>
                    </a:lnTo>
                    <a:lnTo>
                      <a:pt x="113" y="114"/>
                    </a:lnTo>
                    <a:lnTo>
                      <a:pt x="113" y="57"/>
                    </a:lnTo>
                    <a:lnTo>
                      <a:pt x="85" y="0"/>
                    </a:lnTo>
                    <a:lnTo>
                      <a:pt x="28" y="0"/>
                    </a:lnTo>
                    <a:close/>
                  </a:path>
                </a:pathLst>
              </a:custGeom>
              <a:solidFill>
                <a:srgbClr val="99CC00"/>
              </a:solidFill>
              <a:ln w="38100" algn="ctr">
                <a:solidFill>
                  <a:srgbClr val="008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381" name="Freeform 114">
                <a:extLst>
                  <a:ext uri="{FF2B5EF4-FFF2-40B4-BE49-F238E27FC236}">
                    <a16:creationId xmlns:a16="http://schemas.microsoft.com/office/drawing/2014/main" id="{42FB4CE1-2630-4AE6-8E08-E54E69A9805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00575" y="3990975"/>
                <a:ext cx="225425" cy="314325"/>
              </a:xfrm>
              <a:custGeom>
                <a:avLst/>
                <a:gdLst>
                  <a:gd name="T0" fmla="*/ 0 w 142"/>
                  <a:gd name="T1" fmla="*/ 179388 h 198"/>
                  <a:gd name="T2" fmla="*/ 0 w 142"/>
                  <a:gd name="T3" fmla="*/ 269875 h 198"/>
                  <a:gd name="T4" fmla="*/ 44450 w 142"/>
                  <a:gd name="T5" fmla="*/ 314325 h 198"/>
                  <a:gd name="T6" fmla="*/ 179388 w 142"/>
                  <a:gd name="T7" fmla="*/ 314325 h 198"/>
                  <a:gd name="T8" fmla="*/ 225425 w 142"/>
                  <a:gd name="T9" fmla="*/ 223838 h 198"/>
                  <a:gd name="T10" fmla="*/ 179388 w 142"/>
                  <a:gd name="T11" fmla="*/ 179388 h 198"/>
                  <a:gd name="T12" fmla="*/ 134938 w 142"/>
                  <a:gd name="T13" fmla="*/ 88900 h 198"/>
                  <a:gd name="T14" fmla="*/ 179388 w 142"/>
                  <a:gd name="T15" fmla="*/ 44450 h 198"/>
                  <a:gd name="T16" fmla="*/ 134938 w 142"/>
                  <a:gd name="T17" fmla="*/ 0 h 198"/>
                  <a:gd name="T18" fmla="*/ 44450 w 142"/>
                  <a:gd name="T19" fmla="*/ 0 h 198"/>
                  <a:gd name="T20" fmla="*/ 0 w 142"/>
                  <a:gd name="T21" fmla="*/ 179388 h 198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142" h="198">
                    <a:moveTo>
                      <a:pt x="0" y="113"/>
                    </a:moveTo>
                    <a:lnTo>
                      <a:pt x="0" y="170"/>
                    </a:lnTo>
                    <a:lnTo>
                      <a:pt x="28" y="198"/>
                    </a:lnTo>
                    <a:lnTo>
                      <a:pt x="113" y="198"/>
                    </a:lnTo>
                    <a:lnTo>
                      <a:pt x="142" y="141"/>
                    </a:lnTo>
                    <a:lnTo>
                      <a:pt x="113" y="113"/>
                    </a:lnTo>
                    <a:lnTo>
                      <a:pt x="85" y="56"/>
                    </a:lnTo>
                    <a:lnTo>
                      <a:pt x="113" y="28"/>
                    </a:lnTo>
                    <a:lnTo>
                      <a:pt x="85" y="0"/>
                    </a:lnTo>
                    <a:lnTo>
                      <a:pt x="28" y="0"/>
                    </a:lnTo>
                    <a:lnTo>
                      <a:pt x="0" y="113"/>
                    </a:lnTo>
                    <a:close/>
                  </a:path>
                </a:pathLst>
              </a:custGeom>
              <a:solidFill>
                <a:srgbClr val="99CC00"/>
              </a:solidFill>
              <a:ln w="38100" algn="ctr">
                <a:solidFill>
                  <a:srgbClr val="008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382" name="Freeform 115">
                <a:extLst>
                  <a:ext uri="{FF2B5EF4-FFF2-40B4-BE49-F238E27FC236}">
                    <a16:creationId xmlns:a16="http://schemas.microsoft.com/office/drawing/2014/main" id="{BD15A640-8F3B-4225-90B1-7C4692759A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26000" y="4845050"/>
                <a:ext cx="225425" cy="225425"/>
              </a:xfrm>
              <a:custGeom>
                <a:avLst/>
                <a:gdLst>
                  <a:gd name="T0" fmla="*/ 0 w 142"/>
                  <a:gd name="T1" fmla="*/ 180975 h 142"/>
                  <a:gd name="T2" fmla="*/ 134938 w 142"/>
                  <a:gd name="T3" fmla="*/ 0 h 142"/>
                  <a:gd name="T4" fmla="*/ 225425 w 142"/>
                  <a:gd name="T5" fmla="*/ 46038 h 142"/>
                  <a:gd name="T6" fmla="*/ 179388 w 142"/>
                  <a:gd name="T7" fmla="*/ 134938 h 142"/>
                  <a:gd name="T8" fmla="*/ 44450 w 142"/>
                  <a:gd name="T9" fmla="*/ 225425 h 142"/>
                  <a:gd name="T10" fmla="*/ 0 w 142"/>
                  <a:gd name="T11" fmla="*/ 180975 h 14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42" h="142">
                    <a:moveTo>
                      <a:pt x="0" y="114"/>
                    </a:moveTo>
                    <a:lnTo>
                      <a:pt x="85" y="0"/>
                    </a:lnTo>
                    <a:lnTo>
                      <a:pt x="142" y="29"/>
                    </a:lnTo>
                    <a:lnTo>
                      <a:pt x="113" y="85"/>
                    </a:lnTo>
                    <a:lnTo>
                      <a:pt x="28" y="142"/>
                    </a:lnTo>
                    <a:lnTo>
                      <a:pt x="0" y="114"/>
                    </a:lnTo>
                    <a:close/>
                  </a:path>
                </a:pathLst>
              </a:custGeom>
              <a:solidFill>
                <a:srgbClr val="99CC00"/>
              </a:solidFill>
              <a:ln w="38100" algn="ctr">
                <a:solidFill>
                  <a:srgbClr val="008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383" name="Freeform 116">
                <a:extLst>
                  <a:ext uri="{FF2B5EF4-FFF2-40B4-BE49-F238E27FC236}">
                    <a16:creationId xmlns:a16="http://schemas.microsoft.com/office/drawing/2014/main" id="{C4DC6133-9295-4B51-90F2-D6FA1AE0611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45025" y="4800600"/>
                <a:ext cx="315913" cy="225425"/>
              </a:xfrm>
              <a:custGeom>
                <a:avLst/>
                <a:gdLst>
                  <a:gd name="T0" fmla="*/ 315913 w 199"/>
                  <a:gd name="T1" fmla="*/ 44450 h 142"/>
                  <a:gd name="T2" fmla="*/ 269875 w 199"/>
                  <a:gd name="T3" fmla="*/ 0 h 142"/>
                  <a:gd name="T4" fmla="*/ 225425 w 199"/>
                  <a:gd name="T5" fmla="*/ 44450 h 142"/>
                  <a:gd name="T6" fmla="*/ 90488 w 199"/>
                  <a:gd name="T7" fmla="*/ 90488 h 142"/>
                  <a:gd name="T8" fmla="*/ 0 w 199"/>
                  <a:gd name="T9" fmla="*/ 225425 h 142"/>
                  <a:gd name="T10" fmla="*/ 90488 w 199"/>
                  <a:gd name="T11" fmla="*/ 179388 h 142"/>
                  <a:gd name="T12" fmla="*/ 180975 w 199"/>
                  <a:gd name="T13" fmla="*/ 225425 h 142"/>
                  <a:gd name="T14" fmla="*/ 315913 w 199"/>
                  <a:gd name="T15" fmla="*/ 44450 h 142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199" h="142">
                    <a:moveTo>
                      <a:pt x="199" y="28"/>
                    </a:moveTo>
                    <a:lnTo>
                      <a:pt x="170" y="0"/>
                    </a:lnTo>
                    <a:lnTo>
                      <a:pt x="142" y="28"/>
                    </a:lnTo>
                    <a:lnTo>
                      <a:pt x="57" y="57"/>
                    </a:lnTo>
                    <a:lnTo>
                      <a:pt x="0" y="142"/>
                    </a:lnTo>
                    <a:lnTo>
                      <a:pt x="57" y="113"/>
                    </a:lnTo>
                    <a:lnTo>
                      <a:pt x="114" y="142"/>
                    </a:lnTo>
                    <a:lnTo>
                      <a:pt x="199" y="28"/>
                    </a:lnTo>
                    <a:close/>
                  </a:path>
                </a:pathLst>
              </a:custGeom>
              <a:solidFill>
                <a:srgbClr val="99CC00"/>
              </a:solidFill>
              <a:ln w="38100" algn="ctr">
                <a:solidFill>
                  <a:srgbClr val="008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384" name="Freeform 117">
                <a:extLst>
                  <a:ext uri="{FF2B5EF4-FFF2-40B4-BE49-F238E27FC236}">
                    <a16:creationId xmlns:a16="http://schemas.microsoft.com/office/drawing/2014/main" id="{32FC2D6D-0661-4C70-8CBF-6B1EA73008D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14900" y="4710113"/>
                <a:ext cx="180975" cy="180975"/>
              </a:xfrm>
              <a:custGeom>
                <a:avLst/>
                <a:gdLst>
                  <a:gd name="T0" fmla="*/ 0 w 114"/>
                  <a:gd name="T1" fmla="*/ 90488 h 114"/>
                  <a:gd name="T2" fmla="*/ 0 w 114"/>
                  <a:gd name="T3" fmla="*/ 46038 h 114"/>
                  <a:gd name="T4" fmla="*/ 90488 w 114"/>
                  <a:gd name="T5" fmla="*/ 0 h 114"/>
                  <a:gd name="T6" fmla="*/ 136525 w 114"/>
                  <a:gd name="T7" fmla="*/ 0 h 114"/>
                  <a:gd name="T8" fmla="*/ 180975 w 114"/>
                  <a:gd name="T9" fmla="*/ 90488 h 114"/>
                  <a:gd name="T10" fmla="*/ 136525 w 114"/>
                  <a:gd name="T11" fmla="*/ 180975 h 114"/>
                  <a:gd name="T12" fmla="*/ 46038 w 114"/>
                  <a:gd name="T13" fmla="*/ 134938 h 114"/>
                  <a:gd name="T14" fmla="*/ 0 w 114"/>
                  <a:gd name="T15" fmla="*/ 90488 h 114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114" h="114">
                    <a:moveTo>
                      <a:pt x="0" y="57"/>
                    </a:moveTo>
                    <a:lnTo>
                      <a:pt x="0" y="29"/>
                    </a:lnTo>
                    <a:lnTo>
                      <a:pt x="57" y="0"/>
                    </a:lnTo>
                    <a:lnTo>
                      <a:pt x="86" y="0"/>
                    </a:lnTo>
                    <a:lnTo>
                      <a:pt x="114" y="57"/>
                    </a:lnTo>
                    <a:lnTo>
                      <a:pt x="86" y="114"/>
                    </a:lnTo>
                    <a:lnTo>
                      <a:pt x="29" y="85"/>
                    </a:lnTo>
                    <a:lnTo>
                      <a:pt x="0" y="57"/>
                    </a:lnTo>
                    <a:close/>
                  </a:path>
                </a:pathLst>
              </a:custGeom>
              <a:solidFill>
                <a:srgbClr val="99CC00"/>
              </a:solidFill>
              <a:ln w="38100" algn="ctr">
                <a:solidFill>
                  <a:srgbClr val="008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385" name="Freeform 118">
                <a:extLst>
                  <a:ext uri="{FF2B5EF4-FFF2-40B4-BE49-F238E27FC236}">
                    <a16:creationId xmlns:a16="http://schemas.microsoft.com/office/drawing/2014/main" id="{A86B964A-4476-4EEE-97C7-D9414DEDD2E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70450" y="4440238"/>
                <a:ext cx="315913" cy="360362"/>
              </a:xfrm>
              <a:custGeom>
                <a:avLst/>
                <a:gdLst>
                  <a:gd name="T0" fmla="*/ 44450 w 199"/>
                  <a:gd name="T1" fmla="*/ 315912 h 227"/>
                  <a:gd name="T2" fmla="*/ 0 w 199"/>
                  <a:gd name="T3" fmla="*/ 225425 h 227"/>
                  <a:gd name="T4" fmla="*/ 44450 w 199"/>
                  <a:gd name="T5" fmla="*/ 90487 h 227"/>
                  <a:gd name="T6" fmla="*/ 134938 w 199"/>
                  <a:gd name="T7" fmla="*/ 46037 h 227"/>
                  <a:gd name="T8" fmla="*/ 180975 w 199"/>
                  <a:gd name="T9" fmla="*/ 0 h 227"/>
                  <a:gd name="T10" fmla="*/ 269875 w 199"/>
                  <a:gd name="T11" fmla="*/ 46037 h 227"/>
                  <a:gd name="T12" fmla="*/ 269875 w 199"/>
                  <a:gd name="T13" fmla="*/ 180975 h 227"/>
                  <a:gd name="T14" fmla="*/ 225425 w 199"/>
                  <a:gd name="T15" fmla="*/ 225425 h 227"/>
                  <a:gd name="T16" fmla="*/ 315913 w 199"/>
                  <a:gd name="T17" fmla="*/ 225425 h 227"/>
                  <a:gd name="T18" fmla="*/ 315913 w 199"/>
                  <a:gd name="T19" fmla="*/ 269875 h 227"/>
                  <a:gd name="T20" fmla="*/ 225425 w 199"/>
                  <a:gd name="T21" fmla="*/ 360362 h 227"/>
                  <a:gd name="T22" fmla="*/ 180975 w 199"/>
                  <a:gd name="T23" fmla="*/ 269875 h 227"/>
                  <a:gd name="T24" fmla="*/ 134938 w 199"/>
                  <a:gd name="T25" fmla="*/ 269875 h 227"/>
                  <a:gd name="T26" fmla="*/ 44450 w 199"/>
                  <a:gd name="T27" fmla="*/ 315912 h 227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0" t="0" r="r" b="b"/>
                <a:pathLst>
                  <a:path w="199" h="227">
                    <a:moveTo>
                      <a:pt x="28" y="199"/>
                    </a:moveTo>
                    <a:lnTo>
                      <a:pt x="0" y="142"/>
                    </a:lnTo>
                    <a:lnTo>
                      <a:pt x="28" y="57"/>
                    </a:lnTo>
                    <a:lnTo>
                      <a:pt x="85" y="29"/>
                    </a:lnTo>
                    <a:lnTo>
                      <a:pt x="114" y="0"/>
                    </a:lnTo>
                    <a:lnTo>
                      <a:pt x="170" y="29"/>
                    </a:lnTo>
                    <a:lnTo>
                      <a:pt x="170" y="114"/>
                    </a:lnTo>
                    <a:lnTo>
                      <a:pt x="142" y="142"/>
                    </a:lnTo>
                    <a:lnTo>
                      <a:pt x="199" y="142"/>
                    </a:lnTo>
                    <a:lnTo>
                      <a:pt x="199" y="170"/>
                    </a:lnTo>
                    <a:lnTo>
                      <a:pt x="142" y="227"/>
                    </a:lnTo>
                    <a:lnTo>
                      <a:pt x="114" y="170"/>
                    </a:lnTo>
                    <a:lnTo>
                      <a:pt x="85" y="170"/>
                    </a:lnTo>
                    <a:lnTo>
                      <a:pt x="28" y="199"/>
                    </a:lnTo>
                    <a:close/>
                  </a:path>
                </a:pathLst>
              </a:custGeom>
              <a:solidFill>
                <a:srgbClr val="99CC00"/>
              </a:solidFill>
              <a:ln w="38100" algn="ctr">
                <a:solidFill>
                  <a:srgbClr val="008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386" name="Freeform 119">
                <a:extLst>
                  <a:ext uri="{FF2B5EF4-FFF2-40B4-BE49-F238E27FC236}">
                    <a16:creationId xmlns:a16="http://schemas.microsoft.com/office/drawing/2014/main" id="{1D1FB0C4-5287-47B7-8D0B-ECDFE826116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35513" y="4665663"/>
                <a:ext cx="179387" cy="225425"/>
              </a:xfrm>
              <a:custGeom>
                <a:avLst/>
                <a:gdLst>
                  <a:gd name="T0" fmla="*/ 44450 w 113"/>
                  <a:gd name="T1" fmla="*/ 0 h 142"/>
                  <a:gd name="T2" fmla="*/ 134937 w 113"/>
                  <a:gd name="T3" fmla="*/ 0 h 142"/>
                  <a:gd name="T4" fmla="*/ 179387 w 113"/>
                  <a:gd name="T5" fmla="*/ 90488 h 142"/>
                  <a:gd name="T6" fmla="*/ 179387 w 113"/>
                  <a:gd name="T7" fmla="*/ 134938 h 142"/>
                  <a:gd name="T8" fmla="*/ 134937 w 113"/>
                  <a:gd name="T9" fmla="*/ 179388 h 142"/>
                  <a:gd name="T10" fmla="*/ 0 w 113"/>
                  <a:gd name="T11" fmla="*/ 225425 h 142"/>
                  <a:gd name="T12" fmla="*/ 0 w 113"/>
                  <a:gd name="T13" fmla="*/ 134938 h 142"/>
                  <a:gd name="T14" fmla="*/ 44450 w 113"/>
                  <a:gd name="T15" fmla="*/ 44450 h 142"/>
                  <a:gd name="T16" fmla="*/ 44450 w 113"/>
                  <a:gd name="T17" fmla="*/ 0 h 142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113" h="142">
                    <a:moveTo>
                      <a:pt x="28" y="0"/>
                    </a:moveTo>
                    <a:lnTo>
                      <a:pt x="85" y="0"/>
                    </a:lnTo>
                    <a:lnTo>
                      <a:pt x="113" y="57"/>
                    </a:lnTo>
                    <a:lnTo>
                      <a:pt x="113" y="85"/>
                    </a:lnTo>
                    <a:lnTo>
                      <a:pt x="85" y="113"/>
                    </a:lnTo>
                    <a:lnTo>
                      <a:pt x="0" y="142"/>
                    </a:lnTo>
                    <a:lnTo>
                      <a:pt x="0" y="85"/>
                    </a:lnTo>
                    <a:lnTo>
                      <a:pt x="28" y="28"/>
                    </a:lnTo>
                    <a:lnTo>
                      <a:pt x="28" y="0"/>
                    </a:lnTo>
                    <a:close/>
                  </a:path>
                </a:pathLst>
              </a:custGeom>
              <a:solidFill>
                <a:srgbClr val="99CC00"/>
              </a:solidFill>
              <a:ln w="38100" algn="ctr">
                <a:solidFill>
                  <a:srgbClr val="008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387" name="Freeform 120">
                <a:extLst>
                  <a:ext uri="{FF2B5EF4-FFF2-40B4-BE49-F238E27FC236}">
                    <a16:creationId xmlns:a16="http://schemas.microsoft.com/office/drawing/2014/main" id="{BD58EC3E-153E-427E-9D65-AACBE954E58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79963" y="4395788"/>
                <a:ext cx="225425" cy="269875"/>
              </a:xfrm>
              <a:custGeom>
                <a:avLst/>
                <a:gdLst>
                  <a:gd name="T0" fmla="*/ 225425 w 142"/>
                  <a:gd name="T1" fmla="*/ 90488 h 170"/>
                  <a:gd name="T2" fmla="*/ 134938 w 142"/>
                  <a:gd name="T3" fmla="*/ 0 h 170"/>
                  <a:gd name="T4" fmla="*/ 90488 w 142"/>
                  <a:gd name="T5" fmla="*/ 0 h 170"/>
                  <a:gd name="T6" fmla="*/ 0 w 142"/>
                  <a:gd name="T7" fmla="*/ 90488 h 170"/>
                  <a:gd name="T8" fmla="*/ 0 w 142"/>
                  <a:gd name="T9" fmla="*/ 269875 h 170"/>
                  <a:gd name="T10" fmla="*/ 90488 w 142"/>
                  <a:gd name="T11" fmla="*/ 269875 h 170"/>
                  <a:gd name="T12" fmla="*/ 134938 w 142"/>
                  <a:gd name="T13" fmla="*/ 134938 h 170"/>
                  <a:gd name="T14" fmla="*/ 225425 w 142"/>
                  <a:gd name="T15" fmla="*/ 90488 h 17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142" h="170">
                    <a:moveTo>
                      <a:pt x="142" y="57"/>
                    </a:moveTo>
                    <a:lnTo>
                      <a:pt x="85" y="0"/>
                    </a:lnTo>
                    <a:lnTo>
                      <a:pt x="57" y="0"/>
                    </a:lnTo>
                    <a:lnTo>
                      <a:pt x="0" y="57"/>
                    </a:lnTo>
                    <a:lnTo>
                      <a:pt x="0" y="170"/>
                    </a:lnTo>
                    <a:lnTo>
                      <a:pt x="57" y="170"/>
                    </a:lnTo>
                    <a:lnTo>
                      <a:pt x="85" y="85"/>
                    </a:lnTo>
                    <a:lnTo>
                      <a:pt x="142" y="57"/>
                    </a:lnTo>
                    <a:close/>
                  </a:path>
                </a:pathLst>
              </a:custGeom>
              <a:solidFill>
                <a:srgbClr val="99CC00"/>
              </a:solidFill>
              <a:ln w="38100" algn="ctr">
                <a:solidFill>
                  <a:srgbClr val="008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388" name="Freeform 121">
                <a:extLst>
                  <a:ext uri="{FF2B5EF4-FFF2-40B4-BE49-F238E27FC236}">
                    <a16:creationId xmlns:a16="http://schemas.microsoft.com/office/drawing/2014/main" id="{27FA6CD3-3E78-4CE5-AF23-C89A2A4BC3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05388" y="4395788"/>
                <a:ext cx="495300" cy="990600"/>
              </a:xfrm>
              <a:custGeom>
                <a:avLst/>
                <a:gdLst>
                  <a:gd name="T0" fmla="*/ 134938 w 312"/>
                  <a:gd name="T1" fmla="*/ 90488 h 624"/>
                  <a:gd name="T2" fmla="*/ 269875 w 312"/>
                  <a:gd name="T3" fmla="*/ 44450 h 624"/>
                  <a:gd name="T4" fmla="*/ 315913 w 312"/>
                  <a:gd name="T5" fmla="*/ 90488 h 624"/>
                  <a:gd name="T6" fmla="*/ 360363 w 312"/>
                  <a:gd name="T7" fmla="*/ 0 h 624"/>
                  <a:gd name="T8" fmla="*/ 450850 w 312"/>
                  <a:gd name="T9" fmla="*/ 90488 h 624"/>
                  <a:gd name="T10" fmla="*/ 450850 w 312"/>
                  <a:gd name="T11" fmla="*/ 269875 h 624"/>
                  <a:gd name="T12" fmla="*/ 495300 w 312"/>
                  <a:gd name="T13" fmla="*/ 360363 h 624"/>
                  <a:gd name="T14" fmla="*/ 495300 w 312"/>
                  <a:gd name="T15" fmla="*/ 630238 h 624"/>
                  <a:gd name="T16" fmla="*/ 450850 w 312"/>
                  <a:gd name="T17" fmla="*/ 674688 h 624"/>
                  <a:gd name="T18" fmla="*/ 450850 w 312"/>
                  <a:gd name="T19" fmla="*/ 765175 h 624"/>
                  <a:gd name="T20" fmla="*/ 404813 w 312"/>
                  <a:gd name="T21" fmla="*/ 765175 h 624"/>
                  <a:gd name="T22" fmla="*/ 404813 w 312"/>
                  <a:gd name="T23" fmla="*/ 944563 h 624"/>
                  <a:gd name="T24" fmla="*/ 315913 w 312"/>
                  <a:gd name="T25" fmla="*/ 990600 h 624"/>
                  <a:gd name="T26" fmla="*/ 225425 w 312"/>
                  <a:gd name="T27" fmla="*/ 990600 h 624"/>
                  <a:gd name="T28" fmla="*/ 180975 w 312"/>
                  <a:gd name="T29" fmla="*/ 944563 h 624"/>
                  <a:gd name="T30" fmla="*/ 90488 w 312"/>
                  <a:gd name="T31" fmla="*/ 944563 h 624"/>
                  <a:gd name="T32" fmla="*/ 46038 w 312"/>
                  <a:gd name="T33" fmla="*/ 809625 h 624"/>
                  <a:gd name="T34" fmla="*/ 0 w 312"/>
                  <a:gd name="T35" fmla="*/ 765175 h 624"/>
                  <a:gd name="T36" fmla="*/ 46038 w 312"/>
                  <a:gd name="T37" fmla="*/ 674688 h 624"/>
                  <a:gd name="T38" fmla="*/ 0 w 312"/>
                  <a:gd name="T39" fmla="*/ 584200 h 624"/>
                  <a:gd name="T40" fmla="*/ 46038 w 312"/>
                  <a:gd name="T41" fmla="*/ 495300 h 624"/>
                  <a:gd name="T42" fmla="*/ 90488 w 312"/>
                  <a:gd name="T43" fmla="*/ 404813 h 624"/>
                  <a:gd name="T44" fmla="*/ 180975 w 312"/>
                  <a:gd name="T45" fmla="*/ 314325 h 624"/>
                  <a:gd name="T46" fmla="*/ 180975 w 312"/>
                  <a:gd name="T47" fmla="*/ 269875 h 624"/>
                  <a:gd name="T48" fmla="*/ 90488 w 312"/>
                  <a:gd name="T49" fmla="*/ 269875 h 624"/>
                  <a:gd name="T50" fmla="*/ 134938 w 312"/>
                  <a:gd name="T51" fmla="*/ 225425 h 624"/>
                  <a:gd name="T52" fmla="*/ 134938 w 312"/>
                  <a:gd name="T53" fmla="*/ 90488 h 624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0" t="0" r="r" b="b"/>
                <a:pathLst>
                  <a:path w="312" h="624">
                    <a:moveTo>
                      <a:pt x="85" y="57"/>
                    </a:moveTo>
                    <a:lnTo>
                      <a:pt x="170" y="28"/>
                    </a:lnTo>
                    <a:lnTo>
                      <a:pt x="199" y="57"/>
                    </a:lnTo>
                    <a:lnTo>
                      <a:pt x="227" y="0"/>
                    </a:lnTo>
                    <a:lnTo>
                      <a:pt x="284" y="57"/>
                    </a:lnTo>
                    <a:lnTo>
                      <a:pt x="284" y="170"/>
                    </a:lnTo>
                    <a:lnTo>
                      <a:pt x="312" y="227"/>
                    </a:lnTo>
                    <a:lnTo>
                      <a:pt x="312" y="397"/>
                    </a:lnTo>
                    <a:lnTo>
                      <a:pt x="284" y="425"/>
                    </a:lnTo>
                    <a:lnTo>
                      <a:pt x="284" y="482"/>
                    </a:lnTo>
                    <a:lnTo>
                      <a:pt x="255" y="482"/>
                    </a:lnTo>
                    <a:lnTo>
                      <a:pt x="255" y="595"/>
                    </a:lnTo>
                    <a:lnTo>
                      <a:pt x="199" y="624"/>
                    </a:lnTo>
                    <a:lnTo>
                      <a:pt x="142" y="624"/>
                    </a:lnTo>
                    <a:lnTo>
                      <a:pt x="114" y="595"/>
                    </a:lnTo>
                    <a:lnTo>
                      <a:pt x="57" y="595"/>
                    </a:lnTo>
                    <a:lnTo>
                      <a:pt x="29" y="510"/>
                    </a:lnTo>
                    <a:lnTo>
                      <a:pt x="0" y="482"/>
                    </a:lnTo>
                    <a:lnTo>
                      <a:pt x="29" y="425"/>
                    </a:lnTo>
                    <a:lnTo>
                      <a:pt x="0" y="368"/>
                    </a:lnTo>
                    <a:lnTo>
                      <a:pt x="29" y="312"/>
                    </a:lnTo>
                    <a:lnTo>
                      <a:pt x="57" y="255"/>
                    </a:lnTo>
                    <a:lnTo>
                      <a:pt x="114" y="198"/>
                    </a:lnTo>
                    <a:lnTo>
                      <a:pt x="114" y="170"/>
                    </a:lnTo>
                    <a:lnTo>
                      <a:pt x="57" y="170"/>
                    </a:lnTo>
                    <a:lnTo>
                      <a:pt x="85" y="142"/>
                    </a:lnTo>
                    <a:lnTo>
                      <a:pt x="85" y="57"/>
                    </a:lnTo>
                    <a:close/>
                  </a:path>
                </a:pathLst>
              </a:custGeom>
              <a:solidFill>
                <a:srgbClr val="99CC00"/>
              </a:solidFill>
              <a:ln w="38100" algn="ctr">
                <a:solidFill>
                  <a:srgbClr val="008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389" name="Freeform 122">
                <a:extLst>
                  <a:ext uri="{FF2B5EF4-FFF2-40B4-BE49-F238E27FC236}">
                    <a16:creationId xmlns:a16="http://schemas.microsoft.com/office/drawing/2014/main" id="{BB631501-8E91-4FFA-A64F-1517B3E419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10088" y="4756150"/>
                <a:ext cx="225425" cy="269875"/>
              </a:xfrm>
              <a:custGeom>
                <a:avLst/>
                <a:gdLst>
                  <a:gd name="T0" fmla="*/ 225425 w 142"/>
                  <a:gd name="T1" fmla="*/ 44450 h 170"/>
                  <a:gd name="T2" fmla="*/ 225425 w 142"/>
                  <a:gd name="T3" fmla="*/ 134938 h 170"/>
                  <a:gd name="T4" fmla="*/ 134938 w 142"/>
                  <a:gd name="T5" fmla="*/ 269875 h 170"/>
                  <a:gd name="T6" fmla="*/ 46038 w 142"/>
                  <a:gd name="T7" fmla="*/ 269875 h 170"/>
                  <a:gd name="T8" fmla="*/ 0 w 142"/>
                  <a:gd name="T9" fmla="*/ 179388 h 170"/>
                  <a:gd name="T10" fmla="*/ 0 w 142"/>
                  <a:gd name="T11" fmla="*/ 88900 h 170"/>
                  <a:gd name="T12" fmla="*/ 90488 w 142"/>
                  <a:gd name="T13" fmla="*/ 0 h 170"/>
                  <a:gd name="T14" fmla="*/ 134938 w 142"/>
                  <a:gd name="T15" fmla="*/ 88900 h 170"/>
                  <a:gd name="T16" fmla="*/ 225425 w 142"/>
                  <a:gd name="T17" fmla="*/ 44450 h 17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142" h="170">
                    <a:moveTo>
                      <a:pt x="142" y="28"/>
                    </a:moveTo>
                    <a:lnTo>
                      <a:pt x="142" y="85"/>
                    </a:lnTo>
                    <a:lnTo>
                      <a:pt x="85" y="170"/>
                    </a:lnTo>
                    <a:lnTo>
                      <a:pt x="29" y="170"/>
                    </a:lnTo>
                    <a:lnTo>
                      <a:pt x="0" y="113"/>
                    </a:lnTo>
                    <a:lnTo>
                      <a:pt x="0" y="56"/>
                    </a:lnTo>
                    <a:lnTo>
                      <a:pt x="57" y="0"/>
                    </a:lnTo>
                    <a:lnTo>
                      <a:pt x="85" y="56"/>
                    </a:lnTo>
                    <a:lnTo>
                      <a:pt x="142" y="28"/>
                    </a:lnTo>
                    <a:close/>
                  </a:path>
                </a:pathLst>
              </a:custGeom>
              <a:solidFill>
                <a:srgbClr val="99CC00"/>
              </a:solidFill>
              <a:ln w="38100" algn="ctr">
                <a:solidFill>
                  <a:srgbClr val="008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390" name="Freeform 123">
                <a:extLst>
                  <a:ext uri="{FF2B5EF4-FFF2-40B4-BE49-F238E27FC236}">
                    <a16:creationId xmlns:a16="http://schemas.microsoft.com/office/drawing/2014/main" id="{53B3C9CE-FD74-4D17-B1B1-C8EA000EA7A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86250" y="4845050"/>
                <a:ext cx="269875" cy="360363"/>
              </a:xfrm>
              <a:custGeom>
                <a:avLst/>
                <a:gdLst>
                  <a:gd name="T0" fmla="*/ 223838 w 170"/>
                  <a:gd name="T1" fmla="*/ 0 h 227"/>
                  <a:gd name="T2" fmla="*/ 134938 w 170"/>
                  <a:gd name="T3" fmla="*/ 46038 h 227"/>
                  <a:gd name="T4" fmla="*/ 0 w 170"/>
                  <a:gd name="T5" fmla="*/ 180975 h 227"/>
                  <a:gd name="T6" fmla="*/ 0 w 170"/>
                  <a:gd name="T7" fmla="*/ 269875 h 227"/>
                  <a:gd name="T8" fmla="*/ 44450 w 170"/>
                  <a:gd name="T9" fmla="*/ 360363 h 227"/>
                  <a:gd name="T10" fmla="*/ 134938 w 170"/>
                  <a:gd name="T11" fmla="*/ 360363 h 227"/>
                  <a:gd name="T12" fmla="*/ 179388 w 170"/>
                  <a:gd name="T13" fmla="*/ 315913 h 227"/>
                  <a:gd name="T14" fmla="*/ 179388 w 170"/>
                  <a:gd name="T15" fmla="*/ 269875 h 227"/>
                  <a:gd name="T16" fmla="*/ 269875 w 170"/>
                  <a:gd name="T17" fmla="*/ 269875 h 227"/>
                  <a:gd name="T18" fmla="*/ 269875 w 170"/>
                  <a:gd name="T19" fmla="*/ 180975 h 227"/>
                  <a:gd name="T20" fmla="*/ 223838 w 170"/>
                  <a:gd name="T21" fmla="*/ 90488 h 227"/>
                  <a:gd name="T22" fmla="*/ 223838 w 170"/>
                  <a:gd name="T23" fmla="*/ 0 h 227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170" h="227">
                    <a:moveTo>
                      <a:pt x="141" y="0"/>
                    </a:moveTo>
                    <a:lnTo>
                      <a:pt x="85" y="29"/>
                    </a:lnTo>
                    <a:lnTo>
                      <a:pt x="0" y="114"/>
                    </a:lnTo>
                    <a:lnTo>
                      <a:pt x="0" y="170"/>
                    </a:lnTo>
                    <a:lnTo>
                      <a:pt x="28" y="227"/>
                    </a:lnTo>
                    <a:lnTo>
                      <a:pt x="85" y="227"/>
                    </a:lnTo>
                    <a:lnTo>
                      <a:pt x="113" y="199"/>
                    </a:lnTo>
                    <a:lnTo>
                      <a:pt x="113" y="170"/>
                    </a:lnTo>
                    <a:lnTo>
                      <a:pt x="170" y="170"/>
                    </a:lnTo>
                    <a:lnTo>
                      <a:pt x="170" y="114"/>
                    </a:lnTo>
                    <a:lnTo>
                      <a:pt x="141" y="57"/>
                    </a:lnTo>
                    <a:lnTo>
                      <a:pt x="141" y="0"/>
                    </a:lnTo>
                    <a:close/>
                  </a:path>
                </a:pathLst>
              </a:custGeom>
              <a:solidFill>
                <a:srgbClr val="99CC00"/>
              </a:solidFill>
              <a:ln w="38100" algn="ctr">
                <a:solidFill>
                  <a:srgbClr val="008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391" name="Freeform 124">
                <a:extLst>
                  <a:ext uri="{FF2B5EF4-FFF2-40B4-BE49-F238E27FC236}">
                    <a16:creationId xmlns:a16="http://schemas.microsoft.com/office/drawing/2014/main" id="{5F40352B-3703-4005-949D-40BBA1707C8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51313" y="4305300"/>
                <a:ext cx="628650" cy="539750"/>
              </a:xfrm>
              <a:custGeom>
                <a:avLst/>
                <a:gdLst>
                  <a:gd name="T0" fmla="*/ 44450 w 396"/>
                  <a:gd name="T1" fmla="*/ 0 h 340"/>
                  <a:gd name="T2" fmla="*/ 0 w 396"/>
                  <a:gd name="T3" fmla="*/ 46038 h 340"/>
                  <a:gd name="T4" fmla="*/ 179388 w 396"/>
                  <a:gd name="T5" fmla="*/ 269875 h 340"/>
                  <a:gd name="T6" fmla="*/ 134938 w 396"/>
                  <a:gd name="T7" fmla="*/ 315913 h 340"/>
                  <a:gd name="T8" fmla="*/ 223838 w 396"/>
                  <a:gd name="T9" fmla="*/ 450850 h 340"/>
                  <a:gd name="T10" fmla="*/ 314325 w 396"/>
                  <a:gd name="T11" fmla="*/ 450850 h 340"/>
                  <a:gd name="T12" fmla="*/ 358775 w 396"/>
                  <a:gd name="T13" fmla="*/ 539750 h 340"/>
                  <a:gd name="T14" fmla="*/ 449263 w 396"/>
                  <a:gd name="T15" fmla="*/ 450850 h 340"/>
                  <a:gd name="T16" fmla="*/ 493713 w 396"/>
                  <a:gd name="T17" fmla="*/ 539750 h 340"/>
                  <a:gd name="T18" fmla="*/ 584200 w 396"/>
                  <a:gd name="T19" fmla="*/ 495300 h 340"/>
                  <a:gd name="T20" fmla="*/ 628650 w 396"/>
                  <a:gd name="T21" fmla="*/ 404813 h 340"/>
                  <a:gd name="T22" fmla="*/ 628650 w 396"/>
                  <a:gd name="T23" fmla="*/ 180975 h 340"/>
                  <a:gd name="T24" fmla="*/ 539750 w 396"/>
                  <a:gd name="T25" fmla="*/ 90488 h 340"/>
                  <a:gd name="T26" fmla="*/ 449263 w 396"/>
                  <a:gd name="T27" fmla="*/ 90488 h 340"/>
                  <a:gd name="T28" fmla="*/ 358775 w 396"/>
                  <a:gd name="T29" fmla="*/ 46038 h 340"/>
                  <a:gd name="T30" fmla="*/ 314325 w 396"/>
                  <a:gd name="T31" fmla="*/ 90488 h 340"/>
                  <a:gd name="T32" fmla="*/ 179388 w 396"/>
                  <a:gd name="T33" fmla="*/ 134938 h 340"/>
                  <a:gd name="T34" fmla="*/ 44450 w 396"/>
                  <a:gd name="T35" fmla="*/ 0 h 340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396" h="340">
                    <a:moveTo>
                      <a:pt x="28" y="0"/>
                    </a:moveTo>
                    <a:lnTo>
                      <a:pt x="0" y="29"/>
                    </a:lnTo>
                    <a:lnTo>
                      <a:pt x="113" y="170"/>
                    </a:lnTo>
                    <a:lnTo>
                      <a:pt x="85" y="199"/>
                    </a:lnTo>
                    <a:lnTo>
                      <a:pt x="141" y="284"/>
                    </a:lnTo>
                    <a:lnTo>
                      <a:pt x="198" y="284"/>
                    </a:lnTo>
                    <a:lnTo>
                      <a:pt x="226" y="340"/>
                    </a:lnTo>
                    <a:lnTo>
                      <a:pt x="283" y="284"/>
                    </a:lnTo>
                    <a:lnTo>
                      <a:pt x="311" y="340"/>
                    </a:lnTo>
                    <a:lnTo>
                      <a:pt x="368" y="312"/>
                    </a:lnTo>
                    <a:lnTo>
                      <a:pt x="396" y="255"/>
                    </a:lnTo>
                    <a:lnTo>
                      <a:pt x="396" y="114"/>
                    </a:lnTo>
                    <a:lnTo>
                      <a:pt x="340" y="57"/>
                    </a:lnTo>
                    <a:lnTo>
                      <a:pt x="283" y="57"/>
                    </a:lnTo>
                    <a:lnTo>
                      <a:pt x="226" y="29"/>
                    </a:lnTo>
                    <a:lnTo>
                      <a:pt x="198" y="57"/>
                    </a:lnTo>
                    <a:lnTo>
                      <a:pt x="113" y="85"/>
                    </a:lnTo>
                    <a:lnTo>
                      <a:pt x="28" y="0"/>
                    </a:lnTo>
                    <a:close/>
                  </a:path>
                </a:pathLst>
              </a:custGeom>
              <a:solidFill>
                <a:srgbClr val="99CC00"/>
              </a:solidFill>
              <a:ln w="38100" algn="ctr">
                <a:solidFill>
                  <a:srgbClr val="008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392" name="Freeform 125">
                <a:extLst>
                  <a:ext uri="{FF2B5EF4-FFF2-40B4-BE49-F238E27FC236}">
                    <a16:creationId xmlns:a16="http://schemas.microsoft.com/office/drawing/2014/main" id="{C37DA254-DF84-4FF2-906E-F71293BA079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95763" y="4214813"/>
                <a:ext cx="719137" cy="271462"/>
              </a:xfrm>
              <a:custGeom>
                <a:avLst/>
                <a:gdLst>
                  <a:gd name="T0" fmla="*/ 0 w 453"/>
                  <a:gd name="T1" fmla="*/ 90487 h 171"/>
                  <a:gd name="T2" fmla="*/ 225425 w 453"/>
                  <a:gd name="T3" fmla="*/ 0 h 171"/>
                  <a:gd name="T4" fmla="*/ 404812 w 453"/>
                  <a:gd name="T5" fmla="*/ 46037 h 171"/>
                  <a:gd name="T6" fmla="*/ 449262 w 453"/>
                  <a:gd name="T7" fmla="*/ 90487 h 171"/>
                  <a:gd name="T8" fmla="*/ 584200 w 453"/>
                  <a:gd name="T9" fmla="*/ 90487 h 171"/>
                  <a:gd name="T10" fmla="*/ 630237 w 453"/>
                  <a:gd name="T11" fmla="*/ 0 h 171"/>
                  <a:gd name="T12" fmla="*/ 719137 w 453"/>
                  <a:gd name="T13" fmla="*/ 46037 h 171"/>
                  <a:gd name="T14" fmla="*/ 719137 w 453"/>
                  <a:gd name="T15" fmla="*/ 90487 h 171"/>
                  <a:gd name="T16" fmla="*/ 719137 w 453"/>
                  <a:gd name="T17" fmla="*/ 180975 h 171"/>
                  <a:gd name="T18" fmla="*/ 674687 w 453"/>
                  <a:gd name="T19" fmla="*/ 180975 h 171"/>
                  <a:gd name="T20" fmla="*/ 584200 w 453"/>
                  <a:gd name="T21" fmla="*/ 271462 h 171"/>
                  <a:gd name="T22" fmla="*/ 495300 w 453"/>
                  <a:gd name="T23" fmla="*/ 180975 h 171"/>
                  <a:gd name="T24" fmla="*/ 404812 w 453"/>
                  <a:gd name="T25" fmla="*/ 180975 h 171"/>
                  <a:gd name="T26" fmla="*/ 314325 w 453"/>
                  <a:gd name="T27" fmla="*/ 136525 h 171"/>
                  <a:gd name="T28" fmla="*/ 269875 w 453"/>
                  <a:gd name="T29" fmla="*/ 180975 h 171"/>
                  <a:gd name="T30" fmla="*/ 134937 w 453"/>
                  <a:gd name="T31" fmla="*/ 225425 h 171"/>
                  <a:gd name="T32" fmla="*/ 0 w 453"/>
                  <a:gd name="T33" fmla="*/ 90487 h 171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453" h="171">
                    <a:moveTo>
                      <a:pt x="0" y="57"/>
                    </a:moveTo>
                    <a:lnTo>
                      <a:pt x="142" y="0"/>
                    </a:lnTo>
                    <a:lnTo>
                      <a:pt x="255" y="29"/>
                    </a:lnTo>
                    <a:lnTo>
                      <a:pt x="283" y="57"/>
                    </a:lnTo>
                    <a:lnTo>
                      <a:pt x="368" y="57"/>
                    </a:lnTo>
                    <a:lnTo>
                      <a:pt x="397" y="0"/>
                    </a:lnTo>
                    <a:lnTo>
                      <a:pt x="453" y="29"/>
                    </a:lnTo>
                    <a:lnTo>
                      <a:pt x="453" y="57"/>
                    </a:lnTo>
                    <a:lnTo>
                      <a:pt x="453" y="114"/>
                    </a:lnTo>
                    <a:lnTo>
                      <a:pt x="425" y="114"/>
                    </a:lnTo>
                    <a:lnTo>
                      <a:pt x="368" y="171"/>
                    </a:lnTo>
                    <a:lnTo>
                      <a:pt x="312" y="114"/>
                    </a:lnTo>
                    <a:lnTo>
                      <a:pt x="255" y="114"/>
                    </a:lnTo>
                    <a:lnTo>
                      <a:pt x="198" y="86"/>
                    </a:lnTo>
                    <a:lnTo>
                      <a:pt x="170" y="114"/>
                    </a:lnTo>
                    <a:lnTo>
                      <a:pt x="85" y="142"/>
                    </a:lnTo>
                    <a:lnTo>
                      <a:pt x="0" y="57"/>
                    </a:lnTo>
                    <a:close/>
                  </a:path>
                </a:pathLst>
              </a:custGeom>
              <a:solidFill>
                <a:srgbClr val="99CC00"/>
              </a:solidFill>
              <a:ln w="38100" algn="ctr">
                <a:solidFill>
                  <a:srgbClr val="008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393" name="Freeform 126">
                <a:extLst>
                  <a:ext uri="{FF2B5EF4-FFF2-40B4-BE49-F238E27FC236}">
                    <a16:creationId xmlns:a16="http://schemas.microsoft.com/office/drawing/2014/main" id="{49BBB8E3-C28A-45BC-BD82-17D7CA3F539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35513" y="3586163"/>
                <a:ext cx="360362" cy="674687"/>
              </a:xfrm>
              <a:custGeom>
                <a:avLst/>
                <a:gdLst>
                  <a:gd name="T0" fmla="*/ 179387 w 227"/>
                  <a:gd name="T1" fmla="*/ 674687 h 425"/>
                  <a:gd name="T2" fmla="*/ 225425 w 227"/>
                  <a:gd name="T3" fmla="*/ 584200 h 425"/>
                  <a:gd name="T4" fmla="*/ 225425 w 227"/>
                  <a:gd name="T5" fmla="*/ 449262 h 425"/>
                  <a:gd name="T6" fmla="*/ 315912 w 227"/>
                  <a:gd name="T7" fmla="*/ 404812 h 425"/>
                  <a:gd name="T8" fmla="*/ 360362 w 227"/>
                  <a:gd name="T9" fmla="*/ 358775 h 425"/>
                  <a:gd name="T10" fmla="*/ 269875 w 227"/>
                  <a:gd name="T11" fmla="*/ 269875 h 425"/>
                  <a:gd name="T12" fmla="*/ 269875 w 227"/>
                  <a:gd name="T13" fmla="*/ 0 h 425"/>
                  <a:gd name="T14" fmla="*/ 134937 w 227"/>
                  <a:gd name="T15" fmla="*/ 88900 h 425"/>
                  <a:gd name="T16" fmla="*/ 90487 w 227"/>
                  <a:gd name="T17" fmla="*/ 179387 h 425"/>
                  <a:gd name="T18" fmla="*/ 44450 w 227"/>
                  <a:gd name="T19" fmla="*/ 223837 h 425"/>
                  <a:gd name="T20" fmla="*/ 44450 w 227"/>
                  <a:gd name="T21" fmla="*/ 314325 h 425"/>
                  <a:gd name="T22" fmla="*/ 0 w 227"/>
                  <a:gd name="T23" fmla="*/ 404812 h 425"/>
                  <a:gd name="T24" fmla="*/ 44450 w 227"/>
                  <a:gd name="T25" fmla="*/ 449262 h 425"/>
                  <a:gd name="T26" fmla="*/ 0 w 227"/>
                  <a:gd name="T27" fmla="*/ 493712 h 425"/>
                  <a:gd name="T28" fmla="*/ 44450 w 227"/>
                  <a:gd name="T29" fmla="*/ 584200 h 425"/>
                  <a:gd name="T30" fmla="*/ 90487 w 227"/>
                  <a:gd name="T31" fmla="*/ 628650 h 425"/>
                  <a:gd name="T32" fmla="*/ 179387 w 227"/>
                  <a:gd name="T33" fmla="*/ 674687 h 425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227" h="425">
                    <a:moveTo>
                      <a:pt x="113" y="425"/>
                    </a:moveTo>
                    <a:lnTo>
                      <a:pt x="142" y="368"/>
                    </a:lnTo>
                    <a:lnTo>
                      <a:pt x="142" y="283"/>
                    </a:lnTo>
                    <a:lnTo>
                      <a:pt x="199" y="255"/>
                    </a:lnTo>
                    <a:lnTo>
                      <a:pt x="227" y="226"/>
                    </a:lnTo>
                    <a:lnTo>
                      <a:pt x="170" y="170"/>
                    </a:lnTo>
                    <a:lnTo>
                      <a:pt x="170" y="0"/>
                    </a:lnTo>
                    <a:lnTo>
                      <a:pt x="85" y="56"/>
                    </a:lnTo>
                    <a:lnTo>
                      <a:pt x="57" y="113"/>
                    </a:lnTo>
                    <a:lnTo>
                      <a:pt x="28" y="141"/>
                    </a:lnTo>
                    <a:lnTo>
                      <a:pt x="28" y="198"/>
                    </a:lnTo>
                    <a:lnTo>
                      <a:pt x="0" y="255"/>
                    </a:lnTo>
                    <a:lnTo>
                      <a:pt x="28" y="283"/>
                    </a:lnTo>
                    <a:lnTo>
                      <a:pt x="0" y="311"/>
                    </a:lnTo>
                    <a:lnTo>
                      <a:pt x="28" y="368"/>
                    </a:lnTo>
                    <a:lnTo>
                      <a:pt x="57" y="396"/>
                    </a:lnTo>
                    <a:lnTo>
                      <a:pt x="113" y="425"/>
                    </a:lnTo>
                    <a:close/>
                  </a:path>
                </a:pathLst>
              </a:custGeom>
              <a:solidFill>
                <a:srgbClr val="99CC00"/>
              </a:solidFill>
              <a:ln w="38100" algn="ctr">
                <a:solidFill>
                  <a:srgbClr val="008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394" name="Freeform 127">
                <a:extLst>
                  <a:ext uri="{FF2B5EF4-FFF2-40B4-BE49-F238E27FC236}">
                    <a16:creationId xmlns:a16="http://schemas.microsoft.com/office/drawing/2014/main" id="{F39AAFCC-217C-487C-909D-93C41068464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30700" y="3630613"/>
                <a:ext cx="495300" cy="539750"/>
              </a:xfrm>
              <a:custGeom>
                <a:avLst/>
                <a:gdLst>
                  <a:gd name="T0" fmla="*/ 134938 w 312"/>
                  <a:gd name="T1" fmla="*/ 449263 h 340"/>
                  <a:gd name="T2" fmla="*/ 90488 w 312"/>
                  <a:gd name="T3" fmla="*/ 314325 h 340"/>
                  <a:gd name="T4" fmla="*/ 90488 w 312"/>
                  <a:gd name="T5" fmla="*/ 269875 h 340"/>
                  <a:gd name="T6" fmla="*/ 0 w 312"/>
                  <a:gd name="T7" fmla="*/ 179388 h 340"/>
                  <a:gd name="T8" fmla="*/ 44450 w 312"/>
                  <a:gd name="T9" fmla="*/ 134938 h 340"/>
                  <a:gd name="T10" fmla="*/ 44450 w 312"/>
                  <a:gd name="T11" fmla="*/ 0 h 340"/>
                  <a:gd name="T12" fmla="*/ 225425 w 312"/>
                  <a:gd name="T13" fmla="*/ 179388 h 340"/>
                  <a:gd name="T14" fmla="*/ 269875 w 312"/>
                  <a:gd name="T15" fmla="*/ 179388 h 340"/>
                  <a:gd name="T16" fmla="*/ 314325 w 312"/>
                  <a:gd name="T17" fmla="*/ 90488 h 340"/>
                  <a:gd name="T18" fmla="*/ 360363 w 312"/>
                  <a:gd name="T19" fmla="*/ 90488 h 340"/>
                  <a:gd name="T20" fmla="*/ 404813 w 312"/>
                  <a:gd name="T21" fmla="*/ 134938 h 340"/>
                  <a:gd name="T22" fmla="*/ 495300 w 312"/>
                  <a:gd name="T23" fmla="*/ 134938 h 340"/>
                  <a:gd name="T24" fmla="*/ 449263 w 312"/>
                  <a:gd name="T25" fmla="*/ 179388 h 340"/>
                  <a:gd name="T26" fmla="*/ 449263 w 312"/>
                  <a:gd name="T27" fmla="*/ 269875 h 340"/>
                  <a:gd name="T28" fmla="*/ 404813 w 312"/>
                  <a:gd name="T29" fmla="*/ 360363 h 340"/>
                  <a:gd name="T30" fmla="*/ 314325 w 312"/>
                  <a:gd name="T31" fmla="*/ 360363 h 340"/>
                  <a:gd name="T32" fmla="*/ 269875 w 312"/>
                  <a:gd name="T33" fmla="*/ 539750 h 340"/>
                  <a:gd name="T34" fmla="*/ 225425 w 312"/>
                  <a:gd name="T35" fmla="*/ 449263 h 340"/>
                  <a:gd name="T36" fmla="*/ 134938 w 312"/>
                  <a:gd name="T37" fmla="*/ 449263 h 340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0" t="0" r="r" b="b"/>
                <a:pathLst>
                  <a:path w="312" h="340">
                    <a:moveTo>
                      <a:pt x="85" y="283"/>
                    </a:moveTo>
                    <a:lnTo>
                      <a:pt x="57" y="198"/>
                    </a:lnTo>
                    <a:lnTo>
                      <a:pt x="57" y="170"/>
                    </a:lnTo>
                    <a:lnTo>
                      <a:pt x="0" y="113"/>
                    </a:lnTo>
                    <a:lnTo>
                      <a:pt x="28" y="85"/>
                    </a:lnTo>
                    <a:lnTo>
                      <a:pt x="28" y="0"/>
                    </a:lnTo>
                    <a:lnTo>
                      <a:pt x="142" y="113"/>
                    </a:lnTo>
                    <a:lnTo>
                      <a:pt x="170" y="113"/>
                    </a:lnTo>
                    <a:lnTo>
                      <a:pt x="198" y="57"/>
                    </a:lnTo>
                    <a:lnTo>
                      <a:pt x="227" y="57"/>
                    </a:lnTo>
                    <a:lnTo>
                      <a:pt x="255" y="85"/>
                    </a:lnTo>
                    <a:lnTo>
                      <a:pt x="312" y="85"/>
                    </a:lnTo>
                    <a:lnTo>
                      <a:pt x="283" y="113"/>
                    </a:lnTo>
                    <a:lnTo>
                      <a:pt x="283" y="170"/>
                    </a:lnTo>
                    <a:lnTo>
                      <a:pt x="255" y="227"/>
                    </a:lnTo>
                    <a:lnTo>
                      <a:pt x="198" y="227"/>
                    </a:lnTo>
                    <a:lnTo>
                      <a:pt x="170" y="340"/>
                    </a:lnTo>
                    <a:lnTo>
                      <a:pt x="142" y="283"/>
                    </a:lnTo>
                    <a:lnTo>
                      <a:pt x="85" y="283"/>
                    </a:lnTo>
                    <a:close/>
                  </a:path>
                </a:pathLst>
              </a:custGeom>
              <a:solidFill>
                <a:srgbClr val="99CC00"/>
              </a:solidFill>
              <a:ln w="38100" algn="ctr">
                <a:solidFill>
                  <a:srgbClr val="008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395" name="Freeform 128">
                <a:extLst>
                  <a:ext uri="{FF2B5EF4-FFF2-40B4-BE49-F238E27FC236}">
                    <a16:creationId xmlns:a16="http://schemas.microsoft.com/office/drawing/2014/main" id="{17F7B48B-CF36-4885-B317-338355127B5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21300" y="3405188"/>
                <a:ext cx="449263" cy="360362"/>
              </a:xfrm>
              <a:custGeom>
                <a:avLst/>
                <a:gdLst>
                  <a:gd name="T0" fmla="*/ 358775 w 283"/>
                  <a:gd name="T1" fmla="*/ 0 h 227"/>
                  <a:gd name="T2" fmla="*/ 269875 w 283"/>
                  <a:gd name="T3" fmla="*/ 90487 h 227"/>
                  <a:gd name="T4" fmla="*/ 223838 w 283"/>
                  <a:gd name="T5" fmla="*/ 90487 h 227"/>
                  <a:gd name="T6" fmla="*/ 44450 w 283"/>
                  <a:gd name="T7" fmla="*/ 134937 h 227"/>
                  <a:gd name="T8" fmla="*/ 0 w 283"/>
                  <a:gd name="T9" fmla="*/ 180975 h 227"/>
                  <a:gd name="T10" fmla="*/ 44450 w 283"/>
                  <a:gd name="T11" fmla="*/ 360362 h 227"/>
                  <a:gd name="T12" fmla="*/ 88900 w 283"/>
                  <a:gd name="T13" fmla="*/ 360362 h 227"/>
                  <a:gd name="T14" fmla="*/ 179388 w 283"/>
                  <a:gd name="T15" fmla="*/ 315912 h 227"/>
                  <a:gd name="T16" fmla="*/ 314325 w 283"/>
                  <a:gd name="T17" fmla="*/ 315912 h 227"/>
                  <a:gd name="T18" fmla="*/ 404813 w 283"/>
                  <a:gd name="T19" fmla="*/ 360362 h 227"/>
                  <a:gd name="T20" fmla="*/ 449263 w 283"/>
                  <a:gd name="T21" fmla="*/ 269875 h 227"/>
                  <a:gd name="T22" fmla="*/ 404813 w 283"/>
                  <a:gd name="T23" fmla="*/ 269875 h 227"/>
                  <a:gd name="T24" fmla="*/ 404813 w 283"/>
                  <a:gd name="T25" fmla="*/ 134937 h 227"/>
                  <a:gd name="T26" fmla="*/ 358775 w 283"/>
                  <a:gd name="T27" fmla="*/ 0 h 227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0" t="0" r="r" b="b"/>
                <a:pathLst>
                  <a:path w="283" h="227">
                    <a:moveTo>
                      <a:pt x="226" y="0"/>
                    </a:moveTo>
                    <a:lnTo>
                      <a:pt x="170" y="57"/>
                    </a:lnTo>
                    <a:lnTo>
                      <a:pt x="141" y="57"/>
                    </a:lnTo>
                    <a:lnTo>
                      <a:pt x="28" y="85"/>
                    </a:lnTo>
                    <a:lnTo>
                      <a:pt x="0" y="114"/>
                    </a:lnTo>
                    <a:lnTo>
                      <a:pt x="28" y="227"/>
                    </a:lnTo>
                    <a:lnTo>
                      <a:pt x="56" y="227"/>
                    </a:lnTo>
                    <a:lnTo>
                      <a:pt x="113" y="199"/>
                    </a:lnTo>
                    <a:lnTo>
                      <a:pt x="198" y="199"/>
                    </a:lnTo>
                    <a:lnTo>
                      <a:pt x="255" y="227"/>
                    </a:lnTo>
                    <a:lnTo>
                      <a:pt x="283" y="170"/>
                    </a:lnTo>
                    <a:lnTo>
                      <a:pt x="255" y="170"/>
                    </a:lnTo>
                    <a:lnTo>
                      <a:pt x="255" y="85"/>
                    </a:lnTo>
                    <a:lnTo>
                      <a:pt x="226" y="0"/>
                    </a:lnTo>
                    <a:close/>
                  </a:path>
                </a:pathLst>
              </a:custGeom>
              <a:solidFill>
                <a:srgbClr val="99CC00"/>
              </a:solidFill>
              <a:ln w="38100" algn="ctr">
                <a:solidFill>
                  <a:srgbClr val="008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396" name="Freeform 129">
                <a:extLst>
                  <a:ext uri="{FF2B5EF4-FFF2-40B4-BE49-F238E27FC236}">
                    <a16:creationId xmlns:a16="http://schemas.microsoft.com/office/drawing/2014/main" id="{7CFA787D-FC1B-4EE5-AD14-F7112AED39A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65750" y="3225800"/>
                <a:ext cx="314325" cy="314325"/>
              </a:xfrm>
              <a:custGeom>
                <a:avLst/>
                <a:gdLst>
                  <a:gd name="T0" fmla="*/ 0 w 198"/>
                  <a:gd name="T1" fmla="*/ 314325 h 198"/>
                  <a:gd name="T2" fmla="*/ 0 w 198"/>
                  <a:gd name="T3" fmla="*/ 269875 h 198"/>
                  <a:gd name="T4" fmla="*/ 44450 w 198"/>
                  <a:gd name="T5" fmla="*/ 225425 h 198"/>
                  <a:gd name="T6" fmla="*/ 90488 w 198"/>
                  <a:gd name="T7" fmla="*/ 0 h 198"/>
                  <a:gd name="T8" fmla="*/ 134938 w 198"/>
                  <a:gd name="T9" fmla="*/ 88900 h 198"/>
                  <a:gd name="T10" fmla="*/ 225425 w 198"/>
                  <a:gd name="T11" fmla="*/ 88900 h 198"/>
                  <a:gd name="T12" fmla="*/ 269875 w 198"/>
                  <a:gd name="T13" fmla="*/ 179388 h 198"/>
                  <a:gd name="T14" fmla="*/ 314325 w 198"/>
                  <a:gd name="T15" fmla="*/ 179388 h 198"/>
                  <a:gd name="T16" fmla="*/ 225425 w 198"/>
                  <a:gd name="T17" fmla="*/ 269875 h 198"/>
                  <a:gd name="T18" fmla="*/ 179388 w 198"/>
                  <a:gd name="T19" fmla="*/ 269875 h 198"/>
                  <a:gd name="T20" fmla="*/ 0 w 198"/>
                  <a:gd name="T21" fmla="*/ 314325 h 198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198" h="198">
                    <a:moveTo>
                      <a:pt x="0" y="198"/>
                    </a:moveTo>
                    <a:lnTo>
                      <a:pt x="0" y="170"/>
                    </a:lnTo>
                    <a:lnTo>
                      <a:pt x="28" y="142"/>
                    </a:lnTo>
                    <a:lnTo>
                      <a:pt x="57" y="0"/>
                    </a:lnTo>
                    <a:lnTo>
                      <a:pt x="85" y="56"/>
                    </a:lnTo>
                    <a:lnTo>
                      <a:pt x="142" y="56"/>
                    </a:lnTo>
                    <a:lnTo>
                      <a:pt x="170" y="113"/>
                    </a:lnTo>
                    <a:lnTo>
                      <a:pt x="198" y="113"/>
                    </a:lnTo>
                    <a:lnTo>
                      <a:pt x="142" y="170"/>
                    </a:lnTo>
                    <a:lnTo>
                      <a:pt x="113" y="170"/>
                    </a:lnTo>
                    <a:lnTo>
                      <a:pt x="0" y="198"/>
                    </a:lnTo>
                    <a:close/>
                  </a:path>
                </a:pathLst>
              </a:custGeom>
              <a:solidFill>
                <a:srgbClr val="99CC00"/>
              </a:solidFill>
              <a:ln w="38100" algn="ctr">
                <a:solidFill>
                  <a:srgbClr val="008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397" name="Freeform 130">
                <a:extLst>
                  <a:ext uri="{FF2B5EF4-FFF2-40B4-BE49-F238E27FC236}">
                    <a16:creationId xmlns:a16="http://schemas.microsoft.com/office/drawing/2014/main" id="{9B4CD765-B977-4B66-9511-1DE23262818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10200" y="2595563"/>
                <a:ext cx="585788" cy="674687"/>
              </a:xfrm>
              <a:custGeom>
                <a:avLst/>
                <a:gdLst>
                  <a:gd name="T0" fmla="*/ 46038 w 369"/>
                  <a:gd name="T1" fmla="*/ 495300 h 425"/>
                  <a:gd name="T2" fmla="*/ 0 w 369"/>
                  <a:gd name="T3" fmla="*/ 314325 h 425"/>
                  <a:gd name="T4" fmla="*/ 46038 w 369"/>
                  <a:gd name="T5" fmla="*/ 269875 h 425"/>
                  <a:gd name="T6" fmla="*/ 0 w 369"/>
                  <a:gd name="T7" fmla="*/ 179387 h 425"/>
                  <a:gd name="T8" fmla="*/ 46038 w 369"/>
                  <a:gd name="T9" fmla="*/ 134937 h 425"/>
                  <a:gd name="T10" fmla="*/ 0 w 369"/>
                  <a:gd name="T11" fmla="*/ 90487 h 425"/>
                  <a:gd name="T12" fmla="*/ 134938 w 369"/>
                  <a:gd name="T13" fmla="*/ 44450 h 425"/>
                  <a:gd name="T14" fmla="*/ 180975 w 369"/>
                  <a:gd name="T15" fmla="*/ 0 h 425"/>
                  <a:gd name="T16" fmla="*/ 269875 w 369"/>
                  <a:gd name="T17" fmla="*/ 0 h 425"/>
                  <a:gd name="T18" fmla="*/ 360363 w 369"/>
                  <a:gd name="T19" fmla="*/ 90487 h 425"/>
                  <a:gd name="T20" fmla="*/ 495300 w 369"/>
                  <a:gd name="T21" fmla="*/ 90487 h 425"/>
                  <a:gd name="T22" fmla="*/ 450850 w 369"/>
                  <a:gd name="T23" fmla="*/ 134937 h 425"/>
                  <a:gd name="T24" fmla="*/ 450850 w 369"/>
                  <a:gd name="T25" fmla="*/ 314325 h 425"/>
                  <a:gd name="T26" fmla="*/ 360363 w 369"/>
                  <a:gd name="T27" fmla="*/ 404812 h 425"/>
                  <a:gd name="T28" fmla="*/ 495300 w 369"/>
                  <a:gd name="T29" fmla="*/ 404812 h 425"/>
                  <a:gd name="T30" fmla="*/ 585788 w 369"/>
                  <a:gd name="T31" fmla="*/ 630237 h 425"/>
                  <a:gd name="T32" fmla="*/ 541338 w 369"/>
                  <a:gd name="T33" fmla="*/ 674687 h 425"/>
                  <a:gd name="T34" fmla="*/ 360363 w 369"/>
                  <a:gd name="T35" fmla="*/ 630237 h 425"/>
                  <a:gd name="T36" fmla="*/ 225425 w 369"/>
                  <a:gd name="T37" fmla="*/ 449262 h 425"/>
                  <a:gd name="T38" fmla="*/ 46038 w 369"/>
                  <a:gd name="T39" fmla="*/ 495300 h 425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0" t="0" r="r" b="b"/>
                <a:pathLst>
                  <a:path w="369" h="425">
                    <a:moveTo>
                      <a:pt x="29" y="312"/>
                    </a:moveTo>
                    <a:lnTo>
                      <a:pt x="0" y="198"/>
                    </a:lnTo>
                    <a:lnTo>
                      <a:pt x="29" y="170"/>
                    </a:lnTo>
                    <a:lnTo>
                      <a:pt x="0" y="113"/>
                    </a:lnTo>
                    <a:lnTo>
                      <a:pt x="29" y="85"/>
                    </a:lnTo>
                    <a:lnTo>
                      <a:pt x="0" y="57"/>
                    </a:lnTo>
                    <a:lnTo>
                      <a:pt x="85" y="28"/>
                    </a:lnTo>
                    <a:lnTo>
                      <a:pt x="114" y="0"/>
                    </a:lnTo>
                    <a:lnTo>
                      <a:pt x="170" y="0"/>
                    </a:lnTo>
                    <a:lnTo>
                      <a:pt x="227" y="57"/>
                    </a:lnTo>
                    <a:lnTo>
                      <a:pt x="312" y="57"/>
                    </a:lnTo>
                    <a:lnTo>
                      <a:pt x="284" y="85"/>
                    </a:lnTo>
                    <a:lnTo>
                      <a:pt x="284" y="198"/>
                    </a:lnTo>
                    <a:lnTo>
                      <a:pt x="227" y="255"/>
                    </a:lnTo>
                    <a:lnTo>
                      <a:pt x="312" y="255"/>
                    </a:lnTo>
                    <a:lnTo>
                      <a:pt x="369" y="397"/>
                    </a:lnTo>
                    <a:lnTo>
                      <a:pt x="341" y="425"/>
                    </a:lnTo>
                    <a:lnTo>
                      <a:pt x="227" y="397"/>
                    </a:lnTo>
                    <a:lnTo>
                      <a:pt x="142" y="283"/>
                    </a:lnTo>
                    <a:lnTo>
                      <a:pt x="29" y="312"/>
                    </a:lnTo>
                    <a:close/>
                  </a:path>
                </a:pathLst>
              </a:custGeom>
              <a:solidFill>
                <a:srgbClr val="99CC00"/>
              </a:solidFill>
              <a:ln w="38100" algn="ctr">
                <a:solidFill>
                  <a:srgbClr val="008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398" name="Freeform 131">
                <a:extLst>
                  <a:ext uri="{FF2B5EF4-FFF2-40B4-BE49-F238E27FC236}">
                    <a16:creationId xmlns:a16="http://schemas.microsoft.com/office/drawing/2014/main" id="{438421D1-F5FD-4F70-BF76-F4791E4CEA1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75150" y="2820988"/>
                <a:ext cx="720725" cy="674687"/>
              </a:xfrm>
              <a:custGeom>
                <a:avLst/>
                <a:gdLst>
                  <a:gd name="T0" fmla="*/ 46038 w 454"/>
                  <a:gd name="T1" fmla="*/ 0 h 425"/>
                  <a:gd name="T2" fmla="*/ 0 w 454"/>
                  <a:gd name="T3" fmla="*/ 88900 h 425"/>
                  <a:gd name="T4" fmla="*/ 0 w 454"/>
                  <a:gd name="T5" fmla="*/ 358775 h 425"/>
                  <a:gd name="T6" fmla="*/ 180975 w 454"/>
                  <a:gd name="T7" fmla="*/ 449262 h 425"/>
                  <a:gd name="T8" fmla="*/ 225425 w 454"/>
                  <a:gd name="T9" fmla="*/ 630237 h 425"/>
                  <a:gd name="T10" fmla="*/ 315913 w 454"/>
                  <a:gd name="T11" fmla="*/ 674687 h 425"/>
                  <a:gd name="T12" fmla="*/ 315913 w 454"/>
                  <a:gd name="T13" fmla="*/ 630237 h 425"/>
                  <a:gd name="T14" fmla="*/ 404813 w 454"/>
                  <a:gd name="T15" fmla="*/ 630237 h 425"/>
                  <a:gd name="T16" fmla="*/ 450850 w 454"/>
                  <a:gd name="T17" fmla="*/ 584200 h 425"/>
                  <a:gd name="T18" fmla="*/ 539750 w 454"/>
                  <a:gd name="T19" fmla="*/ 630237 h 425"/>
                  <a:gd name="T20" fmla="*/ 539750 w 454"/>
                  <a:gd name="T21" fmla="*/ 493712 h 425"/>
                  <a:gd name="T22" fmla="*/ 676275 w 454"/>
                  <a:gd name="T23" fmla="*/ 539750 h 425"/>
                  <a:gd name="T24" fmla="*/ 720725 w 454"/>
                  <a:gd name="T25" fmla="*/ 404812 h 425"/>
                  <a:gd name="T26" fmla="*/ 630238 w 454"/>
                  <a:gd name="T27" fmla="*/ 358775 h 425"/>
                  <a:gd name="T28" fmla="*/ 495300 w 454"/>
                  <a:gd name="T29" fmla="*/ 358775 h 425"/>
                  <a:gd name="T30" fmla="*/ 450850 w 454"/>
                  <a:gd name="T31" fmla="*/ 269875 h 425"/>
                  <a:gd name="T32" fmla="*/ 225425 w 454"/>
                  <a:gd name="T33" fmla="*/ 179387 h 425"/>
                  <a:gd name="T34" fmla="*/ 46038 w 454"/>
                  <a:gd name="T35" fmla="*/ 0 h 425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454" h="425">
                    <a:moveTo>
                      <a:pt x="29" y="0"/>
                    </a:moveTo>
                    <a:lnTo>
                      <a:pt x="0" y="56"/>
                    </a:lnTo>
                    <a:lnTo>
                      <a:pt x="0" y="226"/>
                    </a:lnTo>
                    <a:lnTo>
                      <a:pt x="114" y="283"/>
                    </a:lnTo>
                    <a:lnTo>
                      <a:pt x="142" y="397"/>
                    </a:lnTo>
                    <a:lnTo>
                      <a:pt x="199" y="425"/>
                    </a:lnTo>
                    <a:lnTo>
                      <a:pt x="199" y="397"/>
                    </a:lnTo>
                    <a:lnTo>
                      <a:pt x="255" y="397"/>
                    </a:lnTo>
                    <a:lnTo>
                      <a:pt x="284" y="368"/>
                    </a:lnTo>
                    <a:lnTo>
                      <a:pt x="340" y="397"/>
                    </a:lnTo>
                    <a:lnTo>
                      <a:pt x="340" y="311"/>
                    </a:lnTo>
                    <a:lnTo>
                      <a:pt x="426" y="340"/>
                    </a:lnTo>
                    <a:lnTo>
                      <a:pt x="454" y="255"/>
                    </a:lnTo>
                    <a:lnTo>
                      <a:pt x="397" y="226"/>
                    </a:lnTo>
                    <a:lnTo>
                      <a:pt x="312" y="226"/>
                    </a:lnTo>
                    <a:lnTo>
                      <a:pt x="284" y="170"/>
                    </a:lnTo>
                    <a:lnTo>
                      <a:pt x="142" y="113"/>
                    </a:lnTo>
                    <a:lnTo>
                      <a:pt x="29" y="0"/>
                    </a:lnTo>
                    <a:close/>
                  </a:path>
                </a:pathLst>
              </a:custGeom>
              <a:solidFill>
                <a:srgbClr val="99CC00"/>
              </a:solidFill>
              <a:ln w="38100" algn="ctr">
                <a:solidFill>
                  <a:srgbClr val="008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399" name="Freeform 132">
                <a:extLst>
                  <a:ext uri="{FF2B5EF4-FFF2-40B4-BE49-F238E27FC236}">
                    <a16:creationId xmlns:a16="http://schemas.microsoft.com/office/drawing/2014/main" id="{DAF8F80A-0A67-4A61-BC42-E42D56D13B3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75150" y="3179763"/>
                <a:ext cx="676275" cy="630237"/>
              </a:xfrm>
              <a:custGeom>
                <a:avLst/>
                <a:gdLst>
                  <a:gd name="T0" fmla="*/ 676275 w 426"/>
                  <a:gd name="T1" fmla="*/ 180975 h 397"/>
                  <a:gd name="T2" fmla="*/ 676275 w 426"/>
                  <a:gd name="T3" fmla="*/ 315912 h 397"/>
                  <a:gd name="T4" fmla="*/ 630238 w 426"/>
                  <a:gd name="T5" fmla="*/ 406400 h 397"/>
                  <a:gd name="T6" fmla="*/ 495300 w 426"/>
                  <a:gd name="T7" fmla="*/ 495300 h 397"/>
                  <a:gd name="T8" fmla="*/ 450850 w 426"/>
                  <a:gd name="T9" fmla="*/ 585787 h 397"/>
                  <a:gd name="T10" fmla="*/ 360363 w 426"/>
                  <a:gd name="T11" fmla="*/ 585787 h 397"/>
                  <a:gd name="T12" fmla="*/ 315913 w 426"/>
                  <a:gd name="T13" fmla="*/ 541337 h 397"/>
                  <a:gd name="T14" fmla="*/ 269875 w 426"/>
                  <a:gd name="T15" fmla="*/ 541337 h 397"/>
                  <a:gd name="T16" fmla="*/ 225425 w 426"/>
                  <a:gd name="T17" fmla="*/ 630237 h 397"/>
                  <a:gd name="T18" fmla="*/ 180975 w 426"/>
                  <a:gd name="T19" fmla="*/ 630237 h 397"/>
                  <a:gd name="T20" fmla="*/ 0 w 426"/>
                  <a:gd name="T21" fmla="*/ 450850 h 397"/>
                  <a:gd name="T22" fmla="*/ 0 w 426"/>
                  <a:gd name="T23" fmla="*/ 0 h 397"/>
                  <a:gd name="T24" fmla="*/ 180975 w 426"/>
                  <a:gd name="T25" fmla="*/ 90487 h 397"/>
                  <a:gd name="T26" fmla="*/ 225425 w 426"/>
                  <a:gd name="T27" fmla="*/ 271462 h 397"/>
                  <a:gd name="T28" fmla="*/ 315913 w 426"/>
                  <a:gd name="T29" fmla="*/ 315912 h 397"/>
                  <a:gd name="T30" fmla="*/ 315913 w 426"/>
                  <a:gd name="T31" fmla="*/ 271462 h 397"/>
                  <a:gd name="T32" fmla="*/ 404813 w 426"/>
                  <a:gd name="T33" fmla="*/ 271462 h 397"/>
                  <a:gd name="T34" fmla="*/ 450850 w 426"/>
                  <a:gd name="T35" fmla="*/ 225425 h 397"/>
                  <a:gd name="T36" fmla="*/ 539750 w 426"/>
                  <a:gd name="T37" fmla="*/ 271462 h 397"/>
                  <a:gd name="T38" fmla="*/ 539750 w 426"/>
                  <a:gd name="T39" fmla="*/ 134937 h 397"/>
                  <a:gd name="T40" fmla="*/ 676275 w 426"/>
                  <a:gd name="T41" fmla="*/ 180975 h 397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0" t="0" r="r" b="b"/>
                <a:pathLst>
                  <a:path w="426" h="397">
                    <a:moveTo>
                      <a:pt x="426" y="114"/>
                    </a:moveTo>
                    <a:lnTo>
                      <a:pt x="426" y="199"/>
                    </a:lnTo>
                    <a:lnTo>
                      <a:pt x="397" y="256"/>
                    </a:lnTo>
                    <a:lnTo>
                      <a:pt x="312" y="312"/>
                    </a:lnTo>
                    <a:lnTo>
                      <a:pt x="284" y="369"/>
                    </a:lnTo>
                    <a:lnTo>
                      <a:pt x="227" y="369"/>
                    </a:lnTo>
                    <a:lnTo>
                      <a:pt x="199" y="341"/>
                    </a:lnTo>
                    <a:lnTo>
                      <a:pt x="170" y="341"/>
                    </a:lnTo>
                    <a:lnTo>
                      <a:pt x="142" y="397"/>
                    </a:lnTo>
                    <a:lnTo>
                      <a:pt x="114" y="397"/>
                    </a:lnTo>
                    <a:lnTo>
                      <a:pt x="0" y="284"/>
                    </a:lnTo>
                    <a:lnTo>
                      <a:pt x="0" y="0"/>
                    </a:lnTo>
                    <a:lnTo>
                      <a:pt x="114" y="57"/>
                    </a:lnTo>
                    <a:lnTo>
                      <a:pt x="142" y="171"/>
                    </a:lnTo>
                    <a:lnTo>
                      <a:pt x="199" y="199"/>
                    </a:lnTo>
                    <a:lnTo>
                      <a:pt x="199" y="171"/>
                    </a:lnTo>
                    <a:lnTo>
                      <a:pt x="255" y="171"/>
                    </a:lnTo>
                    <a:lnTo>
                      <a:pt x="284" y="142"/>
                    </a:lnTo>
                    <a:lnTo>
                      <a:pt x="340" y="171"/>
                    </a:lnTo>
                    <a:lnTo>
                      <a:pt x="340" y="85"/>
                    </a:lnTo>
                    <a:lnTo>
                      <a:pt x="426" y="114"/>
                    </a:lnTo>
                    <a:close/>
                  </a:path>
                </a:pathLst>
              </a:custGeom>
              <a:solidFill>
                <a:srgbClr val="99CC00"/>
              </a:solidFill>
              <a:ln w="38100" algn="ctr">
                <a:solidFill>
                  <a:srgbClr val="008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0" name="Freeform 133">
                <a:extLst>
                  <a:ext uri="{FF2B5EF4-FFF2-40B4-BE49-F238E27FC236}">
                    <a16:creationId xmlns:a16="http://schemas.microsoft.com/office/drawing/2014/main" id="{D3DB5511-E37D-4288-AF77-FA53DDA199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65750" y="3721100"/>
                <a:ext cx="269875" cy="404813"/>
              </a:xfrm>
              <a:custGeom>
                <a:avLst/>
                <a:gdLst>
                  <a:gd name="T0" fmla="*/ 44450 w 170"/>
                  <a:gd name="T1" fmla="*/ 44450 h 255"/>
                  <a:gd name="T2" fmla="*/ 0 w 170"/>
                  <a:gd name="T3" fmla="*/ 269875 h 255"/>
                  <a:gd name="T4" fmla="*/ 44450 w 170"/>
                  <a:gd name="T5" fmla="*/ 269875 h 255"/>
                  <a:gd name="T6" fmla="*/ 44450 w 170"/>
                  <a:gd name="T7" fmla="*/ 404813 h 255"/>
                  <a:gd name="T8" fmla="*/ 179388 w 170"/>
                  <a:gd name="T9" fmla="*/ 269875 h 255"/>
                  <a:gd name="T10" fmla="*/ 179388 w 170"/>
                  <a:gd name="T11" fmla="*/ 179388 h 255"/>
                  <a:gd name="T12" fmla="*/ 269875 w 170"/>
                  <a:gd name="T13" fmla="*/ 0 h 255"/>
                  <a:gd name="T14" fmla="*/ 134938 w 170"/>
                  <a:gd name="T15" fmla="*/ 0 h 255"/>
                  <a:gd name="T16" fmla="*/ 44450 w 170"/>
                  <a:gd name="T17" fmla="*/ 44450 h 255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170" h="255">
                    <a:moveTo>
                      <a:pt x="28" y="28"/>
                    </a:moveTo>
                    <a:lnTo>
                      <a:pt x="0" y="170"/>
                    </a:lnTo>
                    <a:lnTo>
                      <a:pt x="28" y="170"/>
                    </a:lnTo>
                    <a:lnTo>
                      <a:pt x="28" y="255"/>
                    </a:lnTo>
                    <a:lnTo>
                      <a:pt x="113" y="170"/>
                    </a:lnTo>
                    <a:lnTo>
                      <a:pt x="113" y="113"/>
                    </a:lnTo>
                    <a:lnTo>
                      <a:pt x="170" y="0"/>
                    </a:lnTo>
                    <a:lnTo>
                      <a:pt x="85" y="0"/>
                    </a:lnTo>
                    <a:lnTo>
                      <a:pt x="28" y="28"/>
                    </a:lnTo>
                    <a:close/>
                  </a:path>
                </a:pathLst>
              </a:custGeom>
              <a:solidFill>
                <a:srgbClr val="99CC00"/>
              </a:solidFill>
              <a:ln w="38100" algn="ctr">
                <a:solidFill>
                  <a:srgbClr val="008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1" name="Freeform 134">
                <a:extLst>
                  <a:ext uri="{FF2B5EF4-FFF2-40B4-BE49-F238E27FC236}">
                    <a16:creationId xmlns:a16="http://schemas.microsoft.com/office/drawing/2014/main" id="{33DBA968-6DA1-4E49-A0A7-A6CF53ED1A4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27688" y="3675063"/>
                <a:ext cx="187325" cy="360362"/>
              </a:xfrm>
              <a:custGeom>
                <a:avLst/>
                <a:gdLst>
                  <a:gd name="T0" fmla="*/ 4763 w 118"/>
                  <a:gd name="T1" fmla="*/ 47625 h 227"/>
                  <a:gd name="T2" fmla="*/ 1588 w 118"/>
                  <a:gd name="T3" fmla="*/ 77787 h 227"/>
                  <a:gd name="T4" fmla="*/ 7938 w 118"/>
                  <a:gd name="T5" fmla="*/ 315912 h 227"/>
                  <a:gd name="T6" fmla="*/ 52388 w 118"/>
                  <a:gd name="T7" fmla="*/ 360362 h 227"/>
                  <a:gd name="T8" fmla="*/ 142875 w 118"/>
                  <a:gd name="T9" fmla="*/ 225425 h 227"/>
                  <a:gd name="T10" fmla="*/ 142875 w 118"/>
                  <a:gd name="T11" fmla="*/ 134937 h 227"/>
                  <a:gd name="T12" fmla="*/ 187325 w 118"/>
                  <a:gd name="T13" fmla="*/ 0 h 227"/>
                  <a:gd name="T14" fmla="*/ 142875 w 118"/>
                  <a:gd name="T15" fmla="*/ 0 h 227"/>
                  <a:gd name="T16" fmla="*/ 98425 w 118"/>
                  <a:gd name="T17" fmla="*/ 90487 h 227"/>
                  <a:gd name="T18" fmla="*/ 4763 w 118"/>
                  <a:gd name="T19" fmla="*/ 47625 h 227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118" h="227">
                    <a:moveTo>
                      <a:pt x="3" y="30"/>
                    </a:moveTo>
                    <a:cubicBezTo>
                      <a:pt x="0" y="40"/>
                      <a:pt x="1" y="34"/>
                      <a:pt x="1" y="49"/>
                    </a:cubicBezTo>
                    <a:lnTo>
                      <a:pt x="5" y="199"/>
                    </a:lnTo>
                    <a:lnTo>
                      <a:pt x="33" y="227"/>
                    </a:lnTo>
                    <a:lnTo>
                      <a:pt x="90" y="142"/>
                    </a:lnTo>
                    <a:lnTo>
                      <a:pt x="90" y="85"/>
                    </a:lnTo>
                    <a:lnTo>
                      <a:pt x="118" y="0"/>
                    </a:lnTo>
                    <a:lnTo>
                      <a:pt x="90" y="0"/>
                    </a:lnTo>
                    <a:lnTo>
                      <a:pt x="62" y="57"/>
                    </a:lnTo>
                    <a:lnTo>
                      <a:pt x="3" y="30"/>
                    </a:lnTo>
                    <a:close/>
                  </a:path>
                </a:pathLst>
              </a:custGeom>
              <a:solidFill>
                <a:srgbClr val="99CC00"/>
              </a:solidFill>
              <a:ln w="38100" algn="ctr">
                <a:solidFill>
                  <a:srgbClr val="008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2" name="Freeform 135">
                <a:extLst>
                  <a:ext uri="{FF2B5EF4-FFF2-40B4-BE49-F238E27FC236}">
                    <a16:creationId xmlns:a16="http://schemas.microsoft.com/office/drawing/2014/main" id="{1803C674-A231-4DCD-AEBB-C42E33B918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80075" y="3900488"/>
                <a:ext cx="406400" cy="314325"/>
              </a:xfrm>
              <a:custGeom>
                <a:avLst/>
                <a:gdLst>
                  <a:gd name="T0" fmla="*/ 0 w 256"/>
                  <a:gd name="T1" fmla="*/ 134938 h 198"/>
                  <a:gd name="T2" fmla="*/ 90488 w 256"/>
                  <a:gd name="T3" fmla="*/ 0 h 198"/>
                  <a:gd name="T4" fmla="*/ 315913 w 256"/>
                  <a:gd name="T5" fmla="*/ 0 h 198"/>
                  <a:gd name="T6" fmla="*/ 406400 w 256"/>
                  <a:gd name="T7" fmla="*/ 134938 h 198"/>
                  <a:gd name="T8" fmla="*/ 406400 w 256"/>
                  <a:gd name="T9" fmla="*/ 269875 h 198"/>
                  <a:gd name="T10" fmla="*/ 315913 w 256"/>
                  <a:gd name="T11" fmla="*/ 314325 h 198"/>
                  <a:gd name="T12" fmla="*/ 90488 w 256"/>
                  <a:gd name="T13" fmla="*/ 225425 h 198"/>
                  <a:gd name="T14" fmla="*/ 0 w 256"/>
                  <a:gd name="T15" fmla="*/ 134938 h 198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256" h="198">
                    <a:moveTo>
                      <a:pt x="0" y="85"/>
                    </a:moveTo>
                    <a:lnTo>
                      <a:pt x="57" y="0"/>
                    </a:lnTo>
                    <a:lnTo>
                      <a:pt x="199" y="0"/>
                    </a:lnTo>
                    <a:lnTo>
                      <a:pt x="256" y="85"/>
                    </a:lnTo>
                    <a:lnTo>
                      <a:pt x="256" y="170"/>
                    </a:lnTo>
                    <a:lnTo>
                      <a:pt x="199" y="198"/>
                    </a:lnTo>
                    <a:lnTo>
                      <a:pt x="57" y="142"/>
                    </a:lnTo>
                    <a:lnTo>
                      <a:pt x="0" y="85"/>
                    </a:lnTo>
                    <a:close/>
                  </a:path>
                </a:pathLst>
              </a:custGeom>
              <a:solidFill>
                <a:srgbClr val="99CC00"/>
              </a:solidFill>
              <a:ln w="38100" algn="ctr">
                <a:solidFill>
                  <a:srgbClr val="008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3" name="Freeform 136">
                <a:extLst>
                  <a:ext uri="{FF2B5EF4-FFF2-40B4-BE49-F238E27FC236}">
                    <a16:creationId xmlns:a16="http://schemas.microsoft.com/office/drawing/2014/main" id="{A8788B59-FE50-4319-923A-8016D0F8D29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79850" y="3810000"/>
                <a:ext cx="585788" cy="541338"/>
              </a:xfrm>
              <a:custGeom>
                <a:avLst/>
                <a:gdLst>
                  <a:gd name="T0" fmla="*/ 450850 w 369"/>
                  <a:gd name="T1" fmla="*/ 0 h 341"/>
                  <a:gd name="T2" fmla="*/ 360363 w 369"/>
                  <a:gd name="T3" fmla="*/ 180975 h 341"/>
                  <a:gd name="T4" fmla="*/ 46038 w 369"/>
                  <a:gd name="T5" fmla="*/ 315913 h 341"/>
                  <a:gd name="T6" fmla="*/ 0 w 369"/>
                  <a:gd name="T7" fmla="*/ 404813 h 341"/>
                  <a:gd name="T8" fmla="*/ 90488 w 369"/>
                  <a:gd name="T9" fmla="*/ 450850 h 341"/>
                  <a:gd name="T10" fmla="*/ 134938 w 369"/>
                  <a:gd name="T11" fmla="*/ 404813 h 341"/>
                  <a:gd name="T12" fmla="*/ 180975 w 369"/>
                  <a:gd name="T13" fmla="*/ 495300 h 341"/>
                  <a:gd name="T14" fmla="*/ 225425 w 369"/>
                  <a:gd name="T15" fmla="*/ 495300 h 341"/>
                  <a:gd name="T16" fmla="*/ 271463 w 369"/>
                  <a:gd name="T17" fmla="*/ 541338 h 341"/>
                  <a:gd name="T18" fmla="*/ 315913 w 369"/>
                  <a:gd name="T19" fmla="*/ 495300 h 341"/>
                  <a:gd name="T20" fmla="*/ 541338 w 369"/>
                  <a:gd name="T21" fmla="*/ 404813 h 341"/>
                  <a:gd name="T22" fmla="*/ 585788 w 369"/>
                  <a:gd name="T23" fmla="*/ 360363 h 341"/>
                  <a:gd name="T24" fmla="*/ 585788 w 369"/>
                  <a:gd name="T25" fmla="*/ 269875 h 341"/>
                  <a:gd name="T26" fmla="*/ 541338 w 369"/>
                  <a:gd name="T27" fmla="*/ 134938 h 341"/>
                  <a:gd name="T28" fmla="*/ 541338 w 369"/>
                  <a:gd name="T29" fmla="*/ 90488 h 341"/>
                  <a:gd name="T30" fmla="*/ 450850 w 369"/>
                  <a:gd name="T31" fmla="*/ 0 h 341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0" t="0" r="r" b="b"/>
                <a:pathLst>
                  <a:path w="369" h="341">
                    <a:moveTo>
                      <a:pt x="284" y="0"/>
                    </a:moveTo>
                    <a:lnTo>
                      <a:pt x="227" y="114"/>
                    </a:lnTo>
                    <a:lnTo>
                      <a:pt x="29" y="199"/>
                    </a:lnTo>
                    <a:lnTo>
                      <a:pt x="0" y="255"/>
                    </a:lnTo>
                    <a:lnTo>
                      <a:pt x="57" y="284"/>
                    </a:lnTo>
                    <a:lnTo>
                      <a:pt x="85" y="255"/>
                    </a:lnTo>
                    <a:lnTo>
                      <a:pt x="114" y="312"/>
                    </a:lnTo>
                    <a:lnTo>
                      <a:pt x="142" y="312"/>
                    </a:lnTo>
                    <a:lnTo>
                      <a:pt x="171" y="341"/>
                    </a:lnTo>
                    <a:lnTo>
                      <a:pt x="199" y="312"/>
                    </a:lnTo>
                    <a:lnTo>
                      <a:pt x="341" y="255"/>
                    </a:lnTo>
                    <a:lnTo>
                      <a:pt x="369" y="227"/>
                    </a:lnTo>
                    <a:lnTo>
                      <a:pt x="369" y="170"/>
                    </a:lnTo>
                    <a:lnTo>
                      <a:pt x="341" y="85"/>
                    </a:lnTo>
                    <a:lnTo>
                      <a:pt x="341" y="57"/>
                    </a:lnTo>
                    <a:lnTo>
                      <a:pt x="284" y="0"/>
                    </a:lnTo>
                    <a:close/>
                  </a:path>
                </a:pathLst>
              </a:custGeom>
              <a:solidFill>
                <a:srgbClr val="99CC00"/>
              </a:solidFill>
              <a:ln w="38100" algn="ctr">
                <a:solidFill>
                  <a:srgbClr val="008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4" name="Freeform 137">
                <a:extLst>
                  <a:ext uri="{FF2B5EF4-FFF2-40B4-BE49-F238E27FC236}">
                    <a16:creationId xmlns:a16="http://schemas.microsoft.com/office/drawing/2014/main" id="{80303680-5495-4B89-8CDB-2BA30653EB9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40213" y="5205413"/>
                <a:ext cx="180975" cy="315912"/>
              </a:xfrm>
              <a:custGeom>
                <a:avLst/>
                <a:gdLst>
                  <a:gd name="T0" fmla="*/ 180975 w 114"/>
                  <a:gd name="T1" fmla="*/ 0 h 199"/>
                  <a:gd name="T2" fmla="*/ 90488 w 114"/>
                  <a:gd name="T3" fmla="*/ 0 h 199"/>
                  <a:gd name="T4" fmla="*/ 0 w 114"/>
                  <a:gd name="T5" fmla="*/ 180975 h 199"/>
                  <a:gd name="T6" fmla="*/ 0 w 114"/>
                  <a:gd name="T7" fmla="*/ 269875 h 199"/>
                  <a:gd name="T8" fmla="*/ 90488 w 114"/>
                  <a:gd name="T9" fmla="*/ 315912 h 199"/>
                  <a:gd name="T10" fmla="*/ 180975 w 114"/>
                  <a:gd name="T11" fmla="*/ 180975 h 199"/>
                  <a:gd name="T12" fmla="*/ 180975 w 114"/>
                  <a:gd name="T13" fmla="*/ 90487 h 199"/>
                  <a:gd name="T14" fmla="*/ 134938 w 114"/>
                  <a:gd name="T15" fmla="*/ 90487 h 199"/>
                  <a:gd name="T16" fmla="*/ 180975 w 114"/>
                  <a:gd name="T17" fmla="*/ 0 h 199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114" h="199">
                    <a:moveTo>
                      <a:pt x="114" y="0"/>
                    </a:moveTo>
                    <a:lnTo>
                      <a:pt x="57" y="0"/>
                    </a:lnTo>
                    <a:lnTo>
                      <a:pt x="0" y="114"/>
                    </a:lnTo>
                    <a:lnTo>
                      <a:pt x="0" y="170"/>
                    </a:lnTo>
                    <a:lnTo>
                      <a:pt x="57" y="199"/>
                    </a:lnTo>
                    <a:lnTo>
                      <a:pt x="114" y="114"/>
                    </a:lnTo>
                    <a:lnTo>
                      <a:pt x="114" y="57"/>
                    </a:lnTo>
                    <a:lnTo>
                      <a:pt x="85" y="57"/>
                    </a:lnTo>
                    <a:lnTo>
                      <a:pt x="114" y="0"/>
                    </a:lnTo>
                    <a:close/>
                  </a:path>
                </a:pathLst>
              </a:custGeom>
              <a:solidFill>
                <a:srgbClr val="99CC00"/>
              </a:solidFill>
              <a:ln w="38100" algn="ctr">
                <a:solidFill>
                  <a:srgbClr val="008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5" name="Freeform 138">
                <a:extLst>
                  <a:ext uri="{FF2B5EF4-FFF2-40B4-BE49-F238E27FC236}">
                    <a16:creationId xmlns:a16="http://schemas.microsoft.com/office/drawing/2014/main" id="{A8BD6680-8F61-4830-8BB3-54A58A204C3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14788" y="4621213"/>
                <a:ext cx="495300" cy="900112"/>
              </a:xfrm>
              <a:custGeom>
                <a:avLst/>
                <a:gdLst>
                  <a:gd name="T0" fmla="*/ 225425 w 312"/>
                  <a:gd name="T1" fmla="*/ 854075 h 567"/>
                  <a:gd name="T2" fmla="*/ 90488 w 312"/>
                  <a:gd name="T3" fmla="*/ 854075 h 567"/>
                  <a:gd name="T4" fmla="*/ 46038 w 312"/>
                  <a:gd name="T5" fmla="*/ 900112 h 567"/>
                  <a:gd name="T6" fmla="*/ 0 w 312"/>
                  <a:gd name="T7" fmla="*/ 854075 h 567"/>
                  <a:gd name="T8" fmla="*/ 0 w 312"/>
                  <a:gd name="T9" fmla="*/ 719137 h 567"/>
                  <a:gd name="T10" fmla="*/ 90488 w 312"/>
                  <a:gd name="T11" fmla="*/ 719137 h 567"/>
                  <a:gd name="T12" fmla="*/ 180975 w 312"/>
                  <a:gd name="T13" fmla="*/ 493712 h 567"/>
                  <a:gd name="T14" fmla="*/ 180975 w 312"/>
                  <a:gd name="T15" fmla="*/ 404812 h 567"/>
                  <a:gd name="T16" fmla="*/ 225425 w 312"/>
                  <a:gd name="T17" fmla="*/ 314325 h 567"/>
                  <a:gd name="T18" fmla="*/ 225425 w 312"/>
                  <a:gd name="T19" fmla="*/ 134937 h 567"/>
                  <a:gd name="T20" fmla="*/ 180975 w 312"/>
                  <a:gd name="T21" fmla="*/ 88900 h 567"/>
                  <a:gd name="T22" fmla="*/ 136525 w 312"/>
                  <a:gd name="T23" fmla="*/ 0 h 567"/>
                  <a:gd name="T24" fmla="*/ 271463 w 312"/>
                  <a:gd name="T25" fmla="*/ 0 h 567"/>
                  <a:gd name="T26" fmla="*/ 360363 w 312"/>
                  <a:gd name="T27" fmla="*/ 134937 h 567"/>
                  <a:gd name="T28" fmla="*/ 450850 w 312"/>
                  <a:gd name="T29" fmla="*/ 134937 h 567"/>
                  <a:gd name="T30" fmla="*/ 495300 w 312"/>
                  <a:gd name="T31" fmla="*/ 223837 h 567"/>
                  <a:gd name="T32" fmla="*/ 406400 w 312"/>
                  <a:gd name="T33" fmla="*/ 269875 h 567"/>
                  <a:gd name="T34" fmla="*/ 271463 w 312"/>
                  <a:gd name="T35" fmla="*/ 404812 h 567"/>
                  <a:gd name="T36" fmla="*/ 271463 w 312"/>
                  <a:gd name="T37" fmla="*/ 493712 h 567"/>
                  <a:gd name="T38" fmla="*/ 315913 w 312"/>
                  <a:gd name="T39" fmla="*/ 584200 h 567"/>
                  <a:gd name="T40" fmla="*/ 225425 w 312"/>
                  <a:gd name="T41" fmla="*/ 765175 h 567"/>
                  <a:gd name="T42" fmla="*/ 225425 w 312"/>
                  <a:gd name="T43" fmla="*/ 854075 h 567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0" t="0" r="r" b="b"/>
                <a:pathLst>
                  <a:path w="312" h="567">
                    <a:moveTo>
                      <a:pt x="142" y="538"/>
                    </a:moveTo>
                    <a:lnTo>
                      <a:pt x="57" y="538"/>
                    </a:lnTo>
                    <a:lnTo>
                      <a:pt x="29" y="567"/>
                    </a:lnTo>
                    <a:lnTo>
                      <a:pt x="0" y="538"/>
                    </a:lnTo>
                    <a:lnTo>
                      <a:pt x="0" y="453"/>
                    </a:lnTo>
                    <a:lnTo>
                      <a:pt x="57" y="453"/>
                    </a:lnTo>
                    <a:lnTo>
                      <a:pt x="114" y="311"/>
                    </a:lnTo>
                    <a:lnTo>
                      <a:pt x="114" y="255"/>
                    </a:lnTo>
                    <a:lnTo>
                      <a:pt x="142" y="198"/>
                    </a:lnTo>
                    <a:lnTo>
                      <a:pt x="142" y="85"/>
                    </a:lnTo>
                    <a:lnTo>
                      <a:pt x="114" y="56"/>
                    </a:lnTo>
                    <a:lnTo>
                      <a:pt x="86" y="0"/>
                    </a:lnTo>
                    <a:lnTo>
                      <a:pt x="171" y="0"/>
                    </a:lnTo>
                    <a:lnTo>
                      <a:pt x="227" y="85"/>
                    </a:lnTo>
                    <a:lnTo>
                      <a:pt x="284" y="85"/>
                    </a:lnTo>
                    <a:lnTo>
                      <a:pt x="312" y="141"/>
                    </a:lnTo>
                    <a:lnTo>
                      <a:pt x="256" y="170"/>
                    </a:lnTo>
                    <a:lnTo>
                      <a:pt x="171" y="255"/>
                    </a:lnTo>
                    <a:lnTo>
                      <a:pt x="171" y="311"/>
                    </a:lnTo>
                    <a:lnTo>
                      <a:pt x="199" y="368"/>
                    </a:lnTo>
                    <a:lnTo>
                      <a:pt x="142" y="482"/>
                    </a:lnTo>
                    <a:lnTo>
                      <a:pt x="142" y="538"/>
                    </a:lnTo>
                    <a:close/>
                  </a:path>
                </a:pathLst>
              </a:custGeom>
              <a:solidFill>
                <a:srgbClr val="99CC00"/>
              </a:solidFill>
              <a:ln w="38100" algn="ctr">
                <a:solidFill>
                  <a:srgbClr val="008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6" name="Freeform 139">
                <a:extLst>
                  <a:ext uri="{FF2B5EF4-FFF2-40B4-BE49-F238E27FC236}">
                    <a16:creationId xmlns:a16="http://schemas.microsoft.com/office/drawing/2014/main" id="{B5B2C9C6-B0FA-4AB4-9207-51A029ACEDF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60825" y="5475288"/>
                <a:ext cx="360363" cy="360362"/>
              </a:xfrm>
              <a:custGeom>
                <a:avLst/>
                <a:gdLst>
                  <a:gd name="T0" fmla="*/ 0 w 227"/>
                  <a:gd name="T1" fmla="*/ 46037 h 227"/>
                  <a:gd name="T2" fmla="*/ 44450 w 227"/>
                  <a:gd name="T3" fmla="*/ 180975 h 227"/>
                  <a:gd name="T4" fmla="*/ 44450 w 227"/>
                  <a:gd name="T5" fmla="*/ 225425 h 227"/>
                  <a:gd name="T6" fmla="*/ 90488 w 227"/>
                  <a:gd name="T7" fmla="*/ 269875 h 227"/>
                  <a:gd name="T8" fmla="*/ 90488 w 227"/>
                  <a:gd name="T9" fmla="*/ 360362 h 227"/>
                  <a:gd name="T10" fmla="*/ 179388 w 227"/>
                  <a:gd name="T11" fmla="*/ 269875 h 227"/>
                  <a:gd name="T12" fmla="*/ 360363 w 227"/>
                  <a:gd name="T13" fmla="*/ 134937 h 227"/>
                  <a:gd name="T14" fmla="*/ 314325 w 227"/>
                  <a:gd name="T15" fmla="*/ 46037 h 227"/>
                  <a:gd name="T16" fmla="*/ 269875 w 227"/>
                  <a:gd name="T17" fmla="*/ 46037 h 227"/>
                  <a:gd name="T18" fmla="*/ 179388 w 227"/>
                  <a:gd name="T19" fmla="*/ 0 h 227"/>
                  <a:gd name="T20" fmla="*/ 44450 w 227"/>
                  <a:gd name="T21" fmla="*/ 0 h 227"/>
                  <a:gd name="T22" fmla="*/ 0 w 227"/>
                  <a:gd name="T23" fmla="*/ 46037 h 227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227" h="227">
                    <a:moveTo>
                      <a:pt x="0" y="29"/>
                    </a:moveTo>
                    <a:lnTo>
                      <a:pt x="28" y="114"/>
                    </a:lnTo>
                    <a:lnTo>
                      <a:pt x="28" y="142"/>
                    </a:lnTo>
                    <a:lnTo>
                      <a:pt x="57" y="170"/>
                    </a:lnTo>
                    <a:lnTo>
                      <a:pt x="57" y="227"/>
                    </a:lnTo>
                    <a:lnTo>
                      <a:pt x="113" y="170"/>
                    </a:lnTo>
                    <a:lnTo>
                      <a:pt x="227" y="85"/>
                    </a:lnTo>
                    <a:lnTo>
                      <a:pt x="198" y="29"/>
                    </a:lnTo>
                    <a:lnTo>
                      <a:pt x="170" y="29"/>
                    </a:lnTo>
                    <a:lnTo>
                      <a:pt x="113" y="0"/>
                    </a:lnTo>
                    <a:lnTo>
                      <a:pt x="28" y="0"/>
                    </a:lnTo>
                    <a:lnTo>
                      <a:pt x="0" y="29"/>
                    </a:lnTo>
                    <a:close/>
                  </a:path>
                </a:pathLst>
              </a:custGeom>
              <a:solidFill>
                <a:srgbClr val="99CC00"/>
              </a:solidFill>
              <a:ln w="38100" algn="ctr">
                <a:solidFill>
                  <a:srgbClr val="008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7" name="Freeform 140">
                <a:extLst>
                  <a:ext uri="{FF2B5EF4-FFF2-40B4-BE49-F238E27FC236}">
                    <a16:creationId xmlns:a16="http://schemas.microsoft.com/office/drawing/2014/main" id="{23CC199D-B86F-469B-80A4-D0B5D7EE8F4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44913" y="4214813"/>
                <a:ext cx="585787" cy="1306512"/>
              </a:xfrm>
              <a:custGeom>
                <a:avLst/>
                <a:gdLst>
                  <a:gd name="T0" fmla="*/ 134937 w 369"/>
                  <a:gd name="T1" fmla="*/ 0 h 823"/>
                  <a:gd name="T2" fmla="*/ 90487 w 369"/>
                  <a:gd name="T3" fmla="*/ 90487 h 823"/>
                  <a:gd name="T4" fmla="*/ 180975 w 369"/>
                  <a:gd name="T5" fmla="*/ 585787 h 823"/>
                  <a:gd name="T6" fmla="*/ 269875 w 369"/>
                  <a:gd name="T7" fmla="*/ 990600 h 823"/>
                  <a:gd name="T8" fmla="*/ 0 w 369"/>
                  <a:gd name="T9" fmla="*/ 1260475 h 823"/>
                  <a:gd name="T10" fmla="*/ 46037 w 369"/>
                  <a:gd name="T11" fmla="*/ 1306512 h 823"/>
                  <a:gd name="T12" fmla="*/ 269875 w 369"/>
                  <a:gd name="T13" fmla="*/ 1260475 h 823"/>
                  <a:gd name="T14" fmla="*/ 269875 w 369"/>
                  <a:gd name="T15" fmla="*/ 1125537 h 823"/>
                  <a:gd name="T16" fmla="*/ 360362 w 369"/>
                  <a:gd name="T17" fmla="*/ 1125537 h 823"/>
                  <a:gd name="T18" fmla="*/ 450850 w 369"/>
                  <a:gd name="T19" fmla="*/ 900112 h 823"/>
                  <a:gd name="T20" fmla="*/ 450850 w 369"/>
                  <a:gd name="T21" fmla="*/ 811212 h 823"/>
                  <a:gd name="T22" fmla="*/ 495300 w 369"/>
                  <a:gd name="T23" fmla="*/ 720725 h 823"/>
                  <a:gd name="T24" fmla="*/ 495300 w 369"/>
                  <a:gd name="T25" fmla="*/ 541337 h 823"/>
                  <a:gd name="T26" fmla="*/ 450850 w 369"/>
                  <a:gd name="T27" fmla="*/ 495300 h 823"/>
                  <a:gd name="T28" fmla="*/ 406400 w 369"/>
                  <a:gd name="T29" fmla="*/ 406400 h 823"/>
                  <a:gd name="T30" fmla="*/ 495300 w 369"/>
                  <a:gd name="T31" fmla="*/ 406400 h 823"/>
                  <a:gd name="T32" fmla="*/ 541337 w 369"/>
                  <a:gd name="T33" fmla="*/ 406400 h 823"/>
                  <a:gd name="T34" fmla="*/ 585787 w 369"/>
                  <a:gd name="T35" fmla="*/ 360362 h 823"/>
                  <a:gd name="T36" fmla="*/ 406400 w 369"/>
                  <a:gd name="T37" fmla="*/ 136525 h 823"/>
                  <a:gd name="T38" fmla="*/ 360362 w 369"/>
                  <a:gd name="T39" fmla="*/ 90487 h 823"/>
                  <a:gd name="T40" fmla="*/ 315912 w 369"/>
                  <a:gd name="T41" fmla="*/ 90487 h 823"/>
                  <a:gd name="T42" fmla="*/ 269875 w 369"/>
                  <a:gd name="T43" fmla="*/ 0 h 823"/>
                  <a:gd name="T44" fmla="*/ 225425 w 369"/>
                  <a:gd name="T45" fmla="*/ 46037 h 823"/>
                  <a:gd name="T46" fmla="*/ 134937 w 369"/>
                  <a:gd name="T47" fmla="*/ 0 h 823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0" t="0" r="r" b="b"/>
                <a:pathLst>
                  <a:path w="369" h="823">
                    <a:moveTo>
                      <a:pt x="85" y="0"/>
                    </a:moveTo>
                    <a:lnTo>
                      <a:pt x="57" y="57"/>
                    </a:lnTo>
                    <a:lnTo>
                      <a:pt x="114" y="369"/>
                    </a:lnTo>
                    <a:lnTo>
                      <a:pt x="170" y="624"/>
                    </a:lnTo>
                    <a:lnTo>
                      <a:pt x="0" y="794"/>
                    </a:lnTo>
                    <a:lnTo>
                      <a:pt x="29" y="823"/>
                    </a:lnTo>
                    <a:lnTo>
                      <a:pt x="170" y="794"/>
                    </a:lnTo>
                    <a:lnTo>
                      <a:pt x="170" y="709"/>
                    </a:lnTo>
                    <a:lnTo>
                      <a:pt x="227" y="709"/>
                    </a:lnTo>
                    <a:lnTo>
                      <a:pt x="284" y="567"/>
                    </a:lnTo>
                    <a:lnTo>
                      <a:pt x="284" y="511"/>
                    </a:lnTo>
                    <a:lnTo>
                      <a:pt x="312" y="454"/>
                    </a:lnTo>
                    <a:lnTo>
                      <a:pt x="312" y="341"/>
                    </a:lnTo>
                    <a:lnTo>
                      <a:pt x="284" y="312"/>
                    </a:lnTo>
                    <a:lnTo>
                      <a:pt x="256" y="256"/>
                    </a:lnTo>
                    <a:lnTo>
                      <a:pt x="312" y="256"/>
                    </a:lnTo>
                    <a:lnTo>
                      <a:pt x="341" y="256"/>
                    </a:lnTo>
                    <a:lnTo>
                      <a:pt x="369" y="227"/>
                    </a:lnTo>
                    <a:lnTo>
                      <a:pt x="256" y="86"/>
                    </a:lnTo>
                    <a:lnTo>
                      <a:pt x="227" y="57"/>
                    </a:lnTo>
                    <a:lnTo>
                      <a:pt x="199" y="57"/>
                    </a:lnTo>
                    <a:lnTo>
                      <a:pt x="170" y="0"/>
                    </a:lnTo>
                    <a:lnTo>
                      <a:pt x="142" y="29"/>
                    </a:lnTo>
                    <a:lnTo>
                      <a:pt x="85" y="0"/>
                    </a:lnTo>
                    <a:close/>
                  </a:path>
                </a:pathLst>
              </a:custGeom>
              <a:solidFill>
                <a:srgbClr val="99CC00"/>
              </a:solidFill>
              <a:ln w="38100" algn="ctr">
                <a:solidFill>
                  <a:srgbClr val="008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8" name="Freeform 141">
                <a:extLst>
                  <a:ext uri="{FF2B5EF4-FFF2-40B4-BE49-F238E27FC236}">
                    <a16:creationId xmlns:a16="http://schemas.microsoft.com/office/drawing/2014/main" id="{70B957EC-19CE-4C04-A4BA-0D3E126055F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14900" y="3495675"/>
                <a:ext cx="406400" cy="990600"/>
              </a:xfrm>
              <a:custGeom>
                <a:avLst/>
                <a:gdLst>
                  <a:gd name="T0" fmla="*/ 360363 w 256"/>
                  <a:gd name="T1" fmla="*/ 944563 h 624"/>
                  <a:gd name="T2" fmla="*/ 315913 w 256"/>
                  <a:gd name="T3" fmla="*/ 765175 h 624"/>
                  <a:gd name="T4" fmla="*/ 406400 w 256"/>
                  <a:gd name="T5" fmla="*/ 630238 h 624"/>
                  <a:gd name="T6" fmla="*/ 406400 w 256"/>
                  <a:gd name="T7" fmla="*/ 495300 h 624"/>
                  <a:gd name="T8" fmla="*/ 271463 w 256"/>
                  <a:gd name="T9" fmla="*/ 449263 h 624"/>
                  <a:gd name="T10" fmla="*/ 271463 w 256"/>
                  <a:gd name="T11" fmla="*/ 360363 h 624"/>
                  <a:gd name="T12" fmla="*/ 180975 w 256"/>
                  <a:gd name="T13" fmla="*/ 44450 h 624"/>
                  <a:gd name="T14" fmla="*/ 136525 w 256"/>
                  <a:gd name="T15" fmla="*/ 0 h 624"/>
                  <a:gd name="T16" fmla="*/ 90488 w 256"/>
                  <a:gd name="T17" fmla="*/ 90488 h 624"/>
                  <a:gd name="T18" fmla="*/ 90488 w 256"/>
                  <a:gd name="T19" fmla="*/ 360363 h 624"/>
                  <a:gd name="T20" fmla="*/ 180975 w 256"/>
                  <a:gd name="T21" fmla="*/ 449263 h 624"/>
                  <a:gd name="T22" fmla="*/ 136525 w 256"/>
                  <a:gd name="T23" fmla="*/ 495300 h 624"/>
                  <a:gd name="T24" fmla="*/ 46038 w 256"/>
                  <a:gd name="T25" fmla="*/ 539750 h 624"/>
                  <a:gd name="T26" fmla="*/ 46038 w 256"/>
                  <a:gd name="T27" fmla="*/ 674688 h 624"/>
                  <a:gd name="T28" fmla="*/ 0 w 256"/>
                  <a:gd name="T29" fmla="*/ 765175 h 624"/>
                  <a:gd name="T30" fmla="*/ 0 w 256"/>
                  <a:gd name="T31" fmla="*/ 900113 h 624"/>
                  <a:gd name="T32" fmla="*/ 90488 w 256"/>
                  <a:gd name="T33" fmla="*/ 990600 h 624"/>
                  <a:gd name="T34" fmla="*/ 136525 w 256"/>
                  <a:gd name="T35" fmla="*/ 944563 h 624"/>
                  <a:gd name="T36" fmla="*/ 225425 w 256"/>
                  <a:gd name="T37" fmla="*/ 990600 h 624"/>
                  <a:gd name="T38" fmla="*/ 360363 w 256"/>
                  <a:gd name="T39" fmla="*/ 944563 h 624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0" t="0" r="r" b="b"/>
                <a:pathLst>
                  <a:path w="256" h="624">
                    <a:moveTo>
                      <a:pt x="227" y="595"/>
                    </a:moveTo>
                    <a:lnTo>
                      <a:pt x="199" y="482"/>
                    </a:lnTo>
                    <a:lnTo>
                      <a:pt x="256" y="397"/>
                    </a:lnTo>
                    <a:lnTo>
                      <a:pt x="256" y="312"/>
                    </a:lnTo>
                    <a:lnTo>
                      <a:pt x="171" y="283"/>
                    </a:lnTo>
                    <a:lnTo>
                      <a:pt x="171" y="227"/>
                    </a:lnTo>
                    <a:lnTo>
                      <a:pt x="114" y="28"/>
                    </a:lnTo>
                    <a:lnTo>
                      <a:pt x="86" y="0"/>
                    </a:lnTo>
                    <a:lnTo>
                      <a:pt x="57" y="57"/>
                    </a:lnTo>
                    <a:lnTo>
                      <a:pt x="57" y="227"/>
                    </a:lnTo>
                    <a:lnTo>
                      <a:pt x="114" y="283"/>
                    </a:lnTo>
                    <a:lnTo>
                      <a:pt x="86" y="312"/>
                    </a:lnTo>
                    <a:lnTo>
                      <a:pt x="29" y="340"/>
                    </a:lnTo>
                    <a:lnTo>
                      <a:pt x="29" y="425"/>
                    </a:lnTo>
                    <a:lnTo>
                      <a:pt x="0" y="482"/>
                    </a:lnTo>
                    <a:lnTo>
                      <a:pt x="0" y="567"/>
                    </a:lnTo>
                    <a:lnTo>
                      <a:pt x="57" y="624"/>
                    </a:lnTo>
                    <a:lnTo>
                      <a:pt x="86" y="595"/>
                    </a:lnTo>
                    <a:lnTo>
                      <a:pt x="142" y="624"/>
                    </a:lnTo>
                    <a:lnTo>
                      <a:pt x="227" y="595"/>
                    </a:lnTo>
                    <a:close/>
                  </a:path>
                </a:pathLst>
              </a:custGeom>
              <a:solidFill>
                <a:srgbClr val="99CC00"/>
              </a:solidFill>
              <a:ln w="38100" algn="ctr">
                <a:solidFill>
                  <a:srgbClr val="008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9" name="Freeform 142">
                <a:extLst>
                  <a:ext uri="{FF2B5EF4-FFF2-40B4-BE49-F238E27FC236}">
                    <a16:creationId xmlns:a16="http://schemas.microsoft.com/office/drawing/2014/main" id="{F21392BB-0ED9-41BE-B41E-181DE3B39EE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80075" y="4214813"/>
                <a:ext cx="720725" cy="315912"/>
              </a:xfrm>
              <a:custGeom>
                <a:avLst/>
                <a:gdLst>
                  <a:gd name="T0" fmla="*/ 720725 w 454"/>
                  <a:gd name="T1" fmla="*/ 180975 h 199"/>
                  <a:gd name="T2" fmla="*/ 676275 w 454"/>
                  <a:gd name="T3" fmla="*/ 271462 h 199"/>
                  <a:gd name="T4" fmla="*/ 495300 w 454"/>
                  <a:gd name="T5" fmla="*/ 315912 h 199"/>
                  <a:gd name="T6" fmla="*/ 315913 w 454"/>
                  <a:gd name="T7" fmla="*/ 271462 h 199"/>
                  <a:gd name="T8" fmla="*/ 0 w 454"/>
                  <a:gd name="T9" fmla="*/ 46037 h 199"/>
                  <a:gd name="T10" fmla="*/ 46038 w 454"/>
                  <a:gd name="T11" fmla="*/ 0 h 199"/>
                  <a:gd name="T12" fmla="*/ 315913 w 454"/>
                  <a:gd name="T13" fmla="*/ 90487 h 199"/>
                  <a:gd name="T14" fmla="*/ 406400 w 454"/>
                  <a:gd name="T15" fmla="*/ 136525 h 199"/>
                  <a:gd name="T16" fmla="*/ 450850 w 454"/>
                  <a:gd name="T17" fmla="*/ 90487 h 199"/>
                  <a:gd name="T18" fmla="*/ 450850 w 454"/>
                  <a:gd name="T19" fmla="*/ 46037 h 199"/>
                  <a:gd name="T20" fmla="*/ 720725 w 454"/>
                  <a:gd name="T21" fmla="*/ 180975 h 199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454" h="199">
                    <a:moveTo>
                      <a:pt x="454" y="114"/>
                    </a:moveTo>
                    <a:lnTo>
                      <a:pt x="426" y="171"/>
                    </a:lnTo>
                    <a:lnTo>
                      <a:pt x="312" y="199"/>
                    </a:lnTo>
                    <a:lnTo>
                      <a:pt x="199" y="171"/>
                    </a:lnTo>
                    <a:lnTo>
                      <a:pt x="0" y="29"/>
                    </a:lnTo>
                    <a:lnTo>
                      <a:pt x="29" y="0"/>
                    </a:lnTo>
                    <a:lnTo>
                      <a:pt x="199" y="57"/>
                    </a:lnTo>
                    <a:lnTo>
                      <a:pt x="256" y="86"/>
                    </a:lnTo>
                    <a:lnTo>
                      <a:pt x="284" y="57"/>
                    </a:lnTo>
                    <a:lnTo>
                      <a:pt x="284" y="29"/>
                    </a:lnTo>
                    <a:lnTo>
                      <a:pt x="454" y="114"/>
                    </a:lnTo>
                    <a:close/>
                  </a:path>
                </a:pathLst>
              </a:custGeom>
              <a:solidFill>
                <a:srgbClr val="99CC00"/>
              </a:solidFill>
              <a:ln w="38100" algn="ctr">
                <a:solidFill>
                  <a:srgbClr val="008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10" name="Freeform 143">
                <a:extLst>
                  <a:ext uri="{FF2B5EF4-FFF2-40B4-BE49-F238E27FC236}">
                    <a16:creationId xmlns:a16="http://schemas.microsoft.com/office/drawing/2014/main" id="{FA036AB8-0FE0-4142-B9B6-F458852991A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86363" y="3721100"/>
                <a:ext cx="944562" cy="944563"/>
              </a:xfrm>
              <a:custGeom>
                <a:avLst/>
                <a:gdLst>
                  <a:gd name="T0" fmla="*/ 900112 w 595"/>
                  <a:gd name="T1" fmla="*/ 449263 h 595"/>
                  <a:gd name="T2" fmla="*/ 944562 w 595"/>
                  <a:gd name="T3" fmla="*/ 539750 h 595"/>
                  <a:gd name="T4" fmla="*/ 944562 w 595"/>
                  <a:gd name="T5" fmla="*/ 584200 h 595"/>
                  <a:gd name="T6" fmla="*/ 900112 w 595"/>
                  <a:gd name="T7" fmla="*/ 630238 h 595"/>
                  <a:gd name="T8" fmla="*/ 809625 w 595"/>
                  <a:gd name="T9" fmla="*/ 584200 h 595"/>
                  <a:gd name="T10" fmla="*/ 539750 w 595"/>
                  <a:gd name="T11" fmla="*/ 493713 h 595"/>
                  <a:gd name="T12" fmla="*/ 493712 w 595"/>
                  <a:gd name="T13" fmla="*/ 539750 h 595"/>
                  <a:gd name="T14" fmla="*/ 404812 w 595"/>
                  <a:gd name="T15" fmla="*/ 539750 h 595"/>
                  <a:gd name="T16" fmla="*/ 404812 w 595"/>
                  <a:gd name="T17" fmla="*/ 584200 h 595"/>
                  <a:gd name="T18" fmla="*/ 539750 w 595"/>
                  <a:gd name="T19" fmla="*/ 719138 h 595"/>
                  <a:gd name="T20" fmla="*/ 628650 w 595"/>
                  <a:gd name="T21" fmla="*/ 719138 h 595"/>
                  <a:gd name="T22" fmla="*/ 628650 w 595"/>
                  <a:gd name="T23" fmla="*/ 765175 h 595"/>
                  <a:gd name="T24" fmla="*/ 539750 w 595"/>
                  <a:gd name="T25" fmla="*/ 809625 h 595"/>
                  <a:gd name="T26" fmla="*/ 404812 w 595"/>
                  <a:gd name="T27" fmla="*/ 719138 h 595"/>
                  <a:gd name="T28" fmla="*/ 404812 w 595"/>
                  <a:gd name="T29" fmla="*/ 765175 h 595"/>
                  <a:gd name="T30" fmla="*/ 314325 w 595"/>
                  <a:gd name="T31" fmla="*/ 809625 h 595"/>
                  <a:gd name="T32" fmla="*/ 269875 w 595"/>
                  <a:gd name="T33" fmla="*/ 944563 h 595"/>
                  <a:gd name="T34" fmla="*/ 269875 w 595"/>
                  <a:gd name="T35" fmla="*/ 765175 h 595"/>
                  <a:gd name="T36" fmla="*/ 179387 w 595"/>
                  <a:gd name="T37" fmla="*/ 674688 h 595"/>
                  <a:gd name="T38" fmla="*/ 134937 w 595"/>
                  <a:gd name="T39" fmla="*/ 765175 h 595"/>
                  <a:gd name="T40" fmla="*/ 88900 w 595"/>
                  <a:gd name="T41" fmla="*/ 719138 h 595"/>
                  <a:gd name="T42" fmla="*/ 44450 w 595"/>
                  <a:gd name="T43" fmla="*/ 539750 h 595"/>
                  <a:gd name="T44" fmla="*/ 134937 w 595"/>
                  <a:gd name="T45" fmla="*/ 404813 h 595"/>
                  <a:gd name="T46" fmla="*/ 134937 w 595"/>
                  <a:gd name="T47" fmla="*/ 269875 h 595"/>
                  <a:gd name="T48" fmla="*/ 0 w 595"/>
                  <a:gd name="T49" fmla="*/ 223838 h 595"/>
                  <a:gd name="T50" fmla="*/ 0 w 595"/>
                  <a:gd name="T51" fmla="*/ 134938 h 595"/>
                  <a:gd name="T52" fmla="*/ 179387 w 595"/>
                  <a:gd name="T53" fmla="*/ 44450 h 595"/>
                  <a:gd name="T54" fmla="*/ 223837 w 595"/>
                  <a:gd name="T55" fmla="*/ 44450 h 595"/>
                  <a:gd name="T56" fmla="*/ 179387 w 595"/>
                  <a:gd name="T57" fmla="*/ 269875 h 595"/>
                  <a:gd name="T58" fmla="*/ 223837 w 595"/>
                  <a:gd name="T59" fmla="*/ 269875 h 595"/>
                  <a:gd name="T60" fmla="*/ 223837 w 595"/>
                  <a:gd name="T61" fmla="*/ 358775 h 595"/>
                  <a:gd name="T62" fmla="*/ 223837 w 595"/>
                  <a:gd name="T63" fmla="*/ 404813 h 595"/>
                  <a:gd name="T64" fmla="*/ 358775 w 595"/>
                  <a:gd name="T65" fmla="*/ 269875 h 595"/>
                  <a:gd name="T66" fmla="*/ 358775 w 595"/>
                  <a:gd name="T67" fmla="*/ 179388 h 595"/>
                  <a:gd name="T68" fmla="*/ 449262 w 595"/>
                  <a:gd name="T69" fmla="*/ 0 h 595"/>
                  <a:gd name="T70" fmla="*/ 449262 w 595"/>
                  <a:gd name="T71" fmla="*/ 269875 h 595"/>
                  <a:gd name="T72" fmla="*/ 584200 w 595"/>
                  <a:gd name="T73" fmla="*/ 404813 h 595"/>
                  <a:gd name="T74" fmla="*/ 809625 w 595"/>
                  <a:gd name="T75" fmla="*/ 493713 h 595"/>
                  <a:gd name="T76" fmla="*/ 900112 w 595"/>
                  <a:gd name="T77" fmla="*/ 449263 h 595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</a:gdLst>
                <a:ahLst/>
                <a:cxnLst>
                  <a:cxn ang="T78">
                    <a:pos x="T0" y="T1"/>
                  </a:cxn>
                  <a:cxn ang="T79">
                    <a:pos x="T2" y="T3"/>
                  </a:cxn>
                  <a:cxn ang="T80">
                    <a:pos x="T4" y="T5"/>
                  </a:cxn>
                  <a:cxn ang="T81">
                    <a:pos x="T6" y="T7"/>
                  </a:cxn>
                  <a:cxn ang="T82">
                    <a:pos x="T8" y="T9"/>
                  </a:cxn>
                  <a:cxn ang="T83">
                    <a:pos x="T10" y="T11"/>
                  </a:cxn>
                  <a:cxn ang="T84">
                    <a:pos x="T12" y="T13"/>
                  </a:cxn>
                  <a:cxn ang="T85">
                    <a:pos x="T14" y="T15"/>
                  </a:cxn>
                  <a:cxn ang="T86">
                    <a:pos x="T16" y="T17"/>
                  </a:cxn>
                  <a:cxn ang="T87">
                    <a:pos x="T18" y="T19"/>
                  </a:cxn>
                  <a:cxn ang="T88">
                    <a:pos x="T20" y="T21"/>
                  </a:cxn>
                  <a:cxn ang="T89">
                    <a:pos x="T22" y="T23"/>
                  </a:cxn>
                  <a:cxn ang="T90">
                    <a:pos x="T24" y="T25"/>
                  </a:cxn>
                  <a:cxn ang="T91">
                    <a:pos x="T26" y="T27"/>
                  </a:cxn>
                  <a:cxn ang="T92">
                    <a:pos x="T28" y="T29"/>
                  </a:cxn>
                  <a:cxn ang="T93">
                    <a:pos x="T30" y="T31"/>
                  </a:cxn>
                  <a:cxn ang="T94">
                    <a:pos x="T32" y="T33"/>
                  </a:cxn>
                  <a:cxn ang="T95">
                    <a:pos x="T34" y="T35"/>
                  </a:cxn>
                  <a:cxn ang="T96">
                    <a:pos x="T36" y="T37"/>
                  </a:cxn>
                  <a:cxn ang="T97">
                    <a:pos x="T38" y="T39"/>
                  </a:cxn>
                  <a:cxn ang="T98">
                    <a:pos x="T40" y="T41"/>
                  </a:cxn>
                  <a:cxn ang="T99">
                    <a:pos x="T42" y="T43"/>
                  </a:cxn>
                  <a:cxn ang="T100">
                    <a:pos x="T44" y="T45"/>
                  </a:cxn>
                  <a:cxn ang="T101">
                    <a:pos x="T46" y="T47"/>
                  </a:cxn>
                  <a:cxn ang="T102">
                    <a:pos x="T48" y="T49"/>
                  </a:cxn>
                  <a:cxn ang="T103">
                    <a:pos x="T50" y="T51"/>
                  </a:cxn>
                  <a:cxn ang="T104">
                    <a:pos x="T52" y="T53"/>
                  </a:cxn>
                  <a:cxn ang="T105">
                    <a:pos x="T54" y="T55"/>
                  </a:cxn>
                  <a:cxn ang="T106">
                    <a:pos x="T56" y="T57"/>
                  </a:cxn>
                  <a:cxn ang="T107">
                    <a:pos x="T58" y="T59"/>
                  </a:cxn>
                  <a:cxn ang="T108">
                    <a:pos x="T60" y="T61"/>
                  </a:cxn>
                  <a:cxn ang="T109">
                    <a:pos x="T62" y="T63"/>
                  </a:cxn>
                  <a:cxn ang="T110">
                    <a:pos x="T64" y="T65"/>
                  </a:cxn>
                  <a:cxn ang="T111">
                    <a:pos x="T66" y="T67"/>
                  </a:cxn>
                  <a:cxn ang="T112">
                    <a:pos x="T68" y="T69"/>
                  </a:cxn>
                  <a:cxn ang="T113">
                    <a:pos x="T70" y="T71"/>
                  </a:cxn>
                  <a:cxn ang="T114">
                    <a:pos x="T72" y="T73"/>
                  </a:cxn>
                  <a:cxn ang="T115">
                    <a:pos x="T74" y="T75"/>
                  </a:cxn>
                  <a:cxn ang="T116">
                    <a:pos x="T76" y="T77"/>
                  </a:cxn>
                </a:cxnLst>
                <a:rect l="0" t="0" r="r" b="b"/>
                <a:pathLst>
                  <a:path w="595" h="595">
                    <a:moveTo>
                      <a:pt x="567" y="283"/>
                    </a:moveTo>
                    <a:lnTo>
                      <a:pt x="595" y="340"/>
                    </a:lnTo>
                    <a:lnTo>
                      <a:pt x="595" y="368"/>
                    </a:lnTo>
                    <a:lnTo>
                      <a:pt x="567" y="397"/>
                    </a:lnTo>
                    <a:lnTo>
                      <a:pt x="510" y="368"/>
                    </a:lnTo>
                    <a:lnTo>
                      <a:pt x="340" y="311"/>
                    </a:lnTo>
                    <a:lnTo>
                      <a:pt x="311" y="340"/>
                    </a:lnTo>
                    <a:lnTo>
                      <a:pt x="255" y="340"/>
                    </a:lnTo>
                    <a:lnTo>
                      <a:pt x="255" y="368"/>
                    </a:lnTo>
                    <a:lnTo>
                      <a:pt x="340" y="453"/>
                    </a:lnTo>
                    <a:lnTo>
                      <a:pt x="396" y="453"/>
                    </a:lnTo>
                    <a:lnTo>
                      <a:pt x="396" y="482"/>
                    </a:lnTo>
                    <a:lnTo>
                      <a:pt x="340" y="510"/>
                    </a:lnTo>
                    <a:lnTo>
                      <a:pt x="255" y="453"/>
                    </a:lnTo>
                    <a:lnTo>
                      <a:pt x="255" y="482"/>
                    </a:lnTo>
                    <a:lnTo>
                      <a:pt x="198" y="510"/>
                    </a:lnTo>
                    <a:lnTo>
                      <a:pt x="170" y="595"/>
                    </a:lnTo>
                    <a:lnTo>
                      <a:pt x="170" y="482"/>
                    </a:lnTo>
                    <a:lnTo>
                      <a:pt x="113" y="425"/>
                    </a:lnTo>
                    <a:lnTo>
                      <a:pt x="85" y="482"/>
                    </a:lnTo>
                    <a:lnTo>
                      <a:pt x="56" y="453"/>
                    </a:lnTo>
                    <a:lnTo>
                      <a:pt x="28" y="340"/>
                    </a:lnTo>
                    <a:lnTo>
                      <a:pt x="85" y="255"/>
                    </a:lnTo>
                    <a:lnTo>
                      <a:pt x="85" y="170"/>
                    </a:lnTo>
                    <a:lnTo>
                      <a:pt x="0" y="141"/>
                    </a:lnTo>
                    <a:lnTo>
                      <a:pt x="0" y="85"/>
                    </a:lnTo>
                    <a:lnTo>
                      <a:pt x="113" y="28"/>
                    </a:lnTo>
                    <a:lnTo>
                      <a:pt x="141" y="28"/>
                    </a:lnTo>
                    <a:lnTo>
                      <a:pt x="113" y="170"/>
                    </a:lnTo>
                    <a:lnTo>
                      <a:pt x="141" y="170"/>
                    </a:lnTo>
                    <a:lnTo>
                      <a:pt x="141" y="226"/>
                    </a:lnTo>
                    <a:lnTo>
                      <a:pt x="141" y="255"/>
                    </a:lnTo>
                    <a:lnTo>
                      <a:pt x="226" y="170"/>
                    </a:lnTo>
                    <a:lnTo>
                      <a:pt x="226" y="113"/>
                    </a:lnTo>
                    <a:lnTo>
                      <a:pt x="283" y="0"/>
                    </a:lnTo>
                    <a:lnTo>
                      <a:pt x="283" y="170"/>
                    </a:lnTo>
                    <a:lnTo>
                      <a:pt x="368" y="255"/>
                    </a:lnTo>
                    <a:lnTo>
                      <a:pt x="510" y="311"/>
                    </a:lnTo>
                    <a:lnTo>
                      <a:pt x="567" y="283"/>
                    </a:lnTo>
                    <a:close/>
                  </a:path>
                </a:pathLst>
              </a:custGeom>
              <a:solidFill>
                <a:srgbClr val="99CC00"/>
              </a:solidFill>
              <a:ln w="38100" algn="ctr">
                <a:solidFill>
                  <a:srgbClr val="008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11" name="Freeform 144">
                <a:extLst>
                  <a:ext uri="{FF2B5EF4-FFF2-40B4-BE49-F238E27FC236}">
                    <a16:creationId xmlns:a16="http://schemas.microsoft.com/office/drawing/2014/main" id="{7091E5DB-F4C4-41E5-B7A1-9B3E53237D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91175" y="4260850"/>
                <a:ext cx="404813" cy="225425"/>
              </a:xfrm>
              <a:custGeom>
                <a:avLst/>
                <a:gdLst>
                  <a:gd name="T0" fmla="*/ 360363 w 255"/>
                  <a:gd name="T1" fmla="*/ 225425 h 142"/>
                  <a:gd name="T2" fmla="*/ 223838 w 255"/>
                  <a:gd name="T3" fmla="*/ 225425 h 142"/>
                  <a:gd name="T4" fmla="*/ 223838 w 255"/>
                  <a:gd name="T5" fmla="*/ 179388 h 142"/>
                  <a:gd name="T6" fmla="*/ 134938 w 255"/>
                  <a:gd name="T7" fmla="*/ 179388 h 142"/>
                  <a:gd name="T8" fmla="*/ 0 w 255"/>
                  <a:gd name="T9" fmla="*/ 44450 h 142"/>
                  <a:gd name="T10" fmla="*/ 0 w 255"/>
                  <a:gd name="T11" fmla="*/ 0 h 142"/>
                  <a:gd name="T12" fmla="*/ 88900 w 255"/>
                  <a:gd name="T13" fmla="*/ 0 h 142"/>
                  <a:gd name="T14" fmla="*/ 404813 w 255"/>
                  <a:gd name="T15" fmla="*/ 225425 h 142"/>
                  <a:gd name="T16" fmla="*/ 360363 w 255"/>
                  <a:gd name="T17" fmla="*/ 225425 h 142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55" h="142">
                    <a:moveTo>
                      <a:pt x="227" y="142"/>
                    </a:moveTo>
                    <a:lnTo>
                      <a:pt x="141" y="142"/>
                    </a:lnTo>
                    <a:lnTo>
                      <a:pt x="141" y="113"/>
                    </a:lnTo>
                    <a:lnTo>
                      <a:pt x="85" y="113"/>
                    </a:lnTo>
                    <a:lnTo>
                      <a:pt x="0" y="28"/>
                    </a:lnTo>
                    <a:lnTo>
                      <a:pt x="0" y="0"/>
                    </a:lnTo>
                    <a:lnTo>
                      <a:pt x="56" y="0"/>
                    </a:lnTo>
                    <a:lnTo>
                      <a:pt x="255" y="142"/>
                    </a:lnTo>
                    <a:lnTo>
                      <a:pt x="227" y="142"/>
                    </a:lnTo>
                    <a:close/>
                  </a:path>
                </a:pathLst>
              </a:custGeom>
              <a:solidFill>
                <a:srgbClr val="99CC00"/>
              </a:solidFill>
              <a:ln w="38100" algn="ctr">
                <a:solidFill>
                  <a:srgbClr val="008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12" name="Freeform 145">
                <a:extLst>
                  <a:ext uri="{FF2B5EF4-FFF2-40B4-BE49-F238E27FC236}">
                    <a16:creationId xmlns:a16="http://schemas.microsoft.com/office/drawing/2014/main" id="{E6C54F79-551F-4819-A2D8-0608352DD5D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70563" y="3586163"/>
                <a:ext cx="450850" cy="449262"/>
              </a:xfrm>
              <a:custGeom>
                <a:avLst/>
                <a:gdLst>
                  <a:gd name="T0" fmla="*/ 315913 w 284"/>
                  <a:gd name="T1" fmla="*/ 449262 h 283"/>
                  <a:gd name="T2" fmla="*/ 315913 w 284"/>
                  <a:gd name="T3" fmla="*/ 269875 h 283"/>
                  <a:gd name="T4" fmla="*/ 450850 w 284"/>
                  <a:gd name="T5" fmla="*/ 223837 h 283"/>
                  <a:gd name="T6" fmla="*/ 360363 w 284"/>
                  <a:gd name="T7" fmla="*/ 179387 h 283"/>
                  <a:gd name="T8" fmla="*/ 360363 w 284"/>
                  <a:gd name="T9" fmla="*/ 134937 h 283"/>
                  <a:gd name="T10" fmla="*/ 269875 w 284"/>
                  <a:gd name="T11" fmla="*/ 44450 h 283"/>
                  <a:gd name="T12" fmla="*/ 134938 w 284"/>
                  <a:gd name="T13" fmla="*/ 0 h 283"/>
                  <a:gd name="T14" fmla="*/ 90488 w 284"/>
                  <a:gd name="T15" fmla="*/ 88900 h 283"/>
                  <a:gd name="T16" fmla="*/ 44450 w 284"/>
                  <a:gd name="T17" fmla="*/ 88900 h 283"/>
                  <a:gd name="T18" fmla="*/ 0 w 284"/>
                  <a:gd name="T19" fmla="*/ 223837 h 283"/>
                  <a:gd name="T20" fmla="*/ 0 w 284"/>
                  <a:gd name="T21" fmla="*/ 314325 h 283"/>
                  <a:gd name="T22" fmla="*/ 225425 w 284"/>
                  <a:gd name="T23" fmla="*/ 314325 h 283"/>
                  <a:gd name="T24" fmla="*/ 315913 w 284"/>
                  <a:gd name="T25" fmla="*/ 449262 h 283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284" h="283">
                    <a:moveTo>
                      <a:pt x="199" y="283"/>
                    </a:moveTo>
                    <a:lnTo>
                      <a:pt x="199" y="170"/>
                    </a:lnTo>
                    <a:lnTo>
                      <a:pt x="284" y="141"/>
                    </a:lnTo>
                    <a:lnTo>
                      <a:pt x="227" y="113"/>
                    </a:lnTo>
                    <a:lnTo>
                      <a:pt x="227" y="85"/>
                    </a:lnTo>
                    <a:lnTo>
                      <a:pt x="170" y="28"/>
                    </a:lnTo>
                    <a:lnTo>
                      <a:pt x="85" y="0"/>
                    </a:lnTo>
                    <a:lnTo>
                      <a:pt x="57" y="56"/>
                    </a:lnTo>
                    <a:lnTo>
                      <a:pt x="28" y="56"/>
                    </a:lnTo>
                    <a:lnTo>
                      <a:pt x="0" y="141"/>
                    </a:lnTo>
                    <a:lnTo>
                      <a:pt x="0" y="198"/>
                    </a:lnTo>
                    <a:lnTo>
                      <a:pt x="142" y="198"/>
                    </a:lnTo>
                    <a:lnTo>
                      <a:pt x="199" y="283"/>
                    </a:lnTo>
                    <a:close/>
                  </a:path>
                </a:pathLst>
              </a:custGeom>
              <a:solidFill>
                <a:srgbClr val="99CC00"/>
              </a:solidFill>
              <a:ln w="38100" algn="ctr">
                <a:solidFill>
                  <a:srgbClr val="008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13" name="Freeform 146">
                <a:extLst>
                  <a:ext uri="{FF2B5EF4-FFF2-40B4-BE49-F238E27FC236}">
                    <a16:creationId xmlns:a16="http://schemas.microsoft.com/office/drawing/2014/main" id="{AC2698A6-C7AD-4880-A43F-E07CD3422B5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65863" y="2595563"/>
                <a:ext cx="674687" cy="495300"/>
              </a:xfrm>
              <a:custGeom>
                <a:avLst/>
                <a:gdLst>
                  <a:gd name="T0" fmla="*/ 404812 w 425"/>
                  <a:gd name="T1" fmla="*/ 0 h 312"/>
                  <a:gd name="T2" fmla="*/ 674687 w 425"/>
                  <a:gd name="T3" fmla="*/ 225425 h 312"/>
                  <a:gd name="T4" fmla="*/ 630237 w 425"/>
                  <a:gd name="T5" fmla="*/ 314325 h 312"/>
                  <a:gd name="T6" fmla="*/ 449262 w 425"/>
                  <a:gd name="T7" fmla="*/ 360363 h 312"/>
                  <a:gd name="T8" fmla="*/ 404812 w 425"/>
                  <a:gd name="T9" fmla="*/ 449263 h 312"/>
                  <a:gd name="T10" fmla="*/ 269875 w 425"/>
                  <a:gd name="T11" fmla="*/ 495300 h 312"/>
                  <a:gd name="T12" fmla="*/ 314325 w 425"/>
                  <a:gd name="T13" fmla="*/ 269875 h 312"/>
                  <a:gd name="T14" fmla="*/ 269875 w 425"/>
                  <a:gd name="T15" fmla="*/ 179388 h 312"/>
                  <a:gd name="T16" fmla="*/ 134937 w 425"/>
                  <a:gd name="T17" fmla="*/ 225425 h 312"/>
                  <a:gd name="T18" fmla="*/ 0 w 425"/>
                  <a:gd name="T19" fmla="*/ 90488 h 312"/>
                  <a:gd name="T20" fmla="*/ 90487 w 425"/>
                  <a:gd name="T21" fmla="*/ 90488 h 312"/>
                  <a:gd name="T22" fmla="*/ 134937 w 425"/>
                  <a:gd name="T23" fmla="*/ 44450 h 312"/>
                  <a:gd name="T24" fmla="*/ 225425 w 425"/>
                  <a:gd name="T25" fmla="*/ 90488 h 312"/>
                  <a:gd name="T26" fmla="*/ 404812 w 425"/>
                  <a:gd name="T27" fmla="*/ 0 h 312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0" t="0" r="r" b="b"/>
                <a:pathLst>
                  <a:path w="425" h="312">
                    <a:moveTo>
                      <a:pt x="255" y="0"/>
                    </a:moveTo>
                    <a:lnTo>
                      <a:pt x="425" y="142"/>
                    </a:lnTo>
                    <a:lnTo>
                      <a:pt x="397" y="198"/>
                    </a:lnTo>
                    <a:lnTo>
                      <a:pt x="283" y="227"/>
                    </a:lnTo>
                    <a:lnTo>
                      <a:pt x="255" y="283"/>
                    </a:lnTo>
                    <a:lnTo>
                      <a:pt x="170" y="312"/>
                    </a:lnTo>
                    <a:lnTo>
                      <a:pt x="198" y="170"/>
                    </a:lnTo>
                    <a:lnTo>
                      <a:pt x="170" y="113"/>
                    </a:lnTo>
                    <a:lnTo>
                      <a:pt x="85" y="142"/>
                    </a:lnTo>
                    <a:lnTo>
                      <a:pt x="0" y="57"/>
                    </a:lnTo>
                    <a:lnTo>
                      <a:pt x="57" y="57"/>
                    </a:lnTo>
                    <a:lnTo>
                      <a:pt x="85" y="28"/>
                    </a:lnTo>
                    <a:lnTo>
                      <a:pt x="142" y="57"/>
                    </a:lnTo>
                    <a:lnTo>
                      <a:pt x="255" y="0"/>
                    </a:lnTo>
                    <a:close/>
                  </a:path>
                </a:pathLst>
              </a:custGeom>
              <a:solidFill>
                <a:srgbClr val="99CC00"/>
              </a:solidFill>
              <a:ln w="38100" algn="ctr">
                <a:solidFill>
                  <a:srgbClr val="008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14" name="Freeform 147">
                <a:extLst>
                  <a:ext uri="{FF2B5EF4-FFF2-40B4-BE49-F238E27FC236}">
                    <a16:creationId xmlns:a16="http://schemas.microsoft.com/office/drawing/2014/main" id="{9F09E049-1636-4AC2-8ABB-8F5DAC2F27B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05500" y="2144713"/>
                <a:ext cx="765175" cy="541337"/>
              </a:xfrm>
              <a:custGeom>
                <a:avLst/>
                <a:gdLst>
                  <a:gd name="T0" fmla="*/ 765175 w 482"/>
                  <a:gd name="T1" fmla="*/ 450850 h 341"/>
                  <a:gd name="T2" fmla="*/ 360363 w 482"/>
                  <a:gd name="T3" fmla="*/ 0 h 341"/>
                  <a:gd name="T4" fmla="*/ 269875 w 482"/>
                  <a:gd name="T5" fmla="*/ 90487 h 341"/>
                  <a:gd name="T6" fmla="*/ 134938 w 482"/>
                  <a:gd name="T7" fmla="*/ 90487 h 341"/>
                  <a:gd name="T8" fmla="*/ 134938 w 482"/>
                  <a:gd name="T9" fmla="*/ 180975 h 341"/>
                  <a:gd name="T10" fmla="*/ 46038 w 482"/>
                  <a:gd name="T11" fmla="*/ 180975 h 341"/>
                  <a:gd name="T12" fmla="*/ 90488 w 482"/>
                  <a:gd name="T13" fmla="*/ 269875 h 341"/>
                  <a:gd name="T14" fmla="*/ 0 w 482"/>
                  <a:gd name="T15" fmla="*/ 360362 h 341"/>
                  <a:gd name="T16" fmla="*/ 0 w 482"/>
                  <a:gd name="T17" fmla="*/ 541337 h 341"/>
                  <a:gd name="T18" fmla="*/ 90488 w 482"/>
                  <a:gd name="T19" fmla="*/ 541337 h 341"/>
                  <a:gd name="T20" fmla="*/ 134938 w 482"/>
                  <a:gd name="T21" fmla="*/ 406400 h 341"/>
                  <a:gd name="T22" fmla="*/ 225425 w 482"/>
                  <a:gd name="T23" fmla="*/ 495300 h 341"/>
                  <a:gd name="T24" fmla="*/ 360363 w 482"/>
                  <a:gd name="T25" fmla="*/ 495300 h 341"/>
                  <a:gd name="T26" fmla="*/ 360363 w 482"/>
                  <a:gd name="T27" fmla="*/ 541337 h 341"/>
                  <a:gd name="T28" fmla="*/ 450850 w 482"/>
                  <a:gd name="T29" fmla="*/ 541337 h 341"/>
                  <a:gd name="T30" fmla="*/ 495300 w 482"/>
                  <a:gd name="T31" fmla="*/ 495300 h 341"/>
                  <a:gd name="T32" fmla="*/ 585788 w 482"/>
                  <a:gd name="T33" fmla="*/ 541337 h 341"/>
                  <a:gd name="T34" fmla="*/ 765175 w 482"/>
                  <a:gd name="T35" fmla="*/ 450850 h 341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482" h="341">
                    <a:moveTo>
                      <a:pt x="482" y="284"/>
                    </a:moveTo>
                    <a:lnTo>
                      <a:pt x="227" y="0"/>
                    </a:lnTo>
                    <a:lnTo>
                      <a:pt x="170" y="57"/>
                    </a:lnTo>
                    <a:lnTo>
                      <a:pt x="85" y="57"/>
                    </a:lnTo>
                    <a:lnTo>
                      <a:pt x="85" y="114"/>
                    </a:lnTo>
                    <a:lnTo>
                      <a:pt x="29" y="114"/>
                    </a:lnTo>
                    <a:lnTo>
                      <a:pt x="57" y="170"/>
                    </a:lnTo>
                    <a:lnTo>
                      <a:pt x="0" y="227"/>
                    </a:lnTo>
                    <a:lnTo>
                      <a:pt x="0" y="341"/>
                    </a:lnTo>
                    <a:lnTo>
                      <a:pt x="57" y="341"/>
                    </a:lnTo>
                    <a:lnTo>
                      <a:pt x="85" y="256"/>
                    </a:lnTo>
                    <a:lnTo>
                      <a:pt x="142" y="312"/>
                    </a:lnTo>
                    <a:lnTo>
                      <a:pt x="227" y="312"/>
                    </a:lnTo>
                    <a:lnTo>
                      <a:pt x="227" y="341"/>
                    </a:lnTo>
                    <a:lnTo>
                      <a:pt x="284" y="341"/>
                    </a:lnTo>
                    <a:lnTo>
                      <a:pt x="312" y="312"/>
                    </a:lnTo>
                    <a:lnTo>
                      <a:pt x="369" y="341"/>
                    </a:lnTo>
                    <a:lnTo>
                      <a:pt x="482" y="284"/>
                    </a:lnTo>
                    <a:close/>
                  </a:path>
                </a:pathLst>
              </a:custGeom>
              <a:solidFill>
                <a:srgbClr val="99CC00"/>
              </a:solidFill>
              <a:ln w="38100" algn="ctr">
                <a:solidFill>
                  <a:srgbClr val="008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15" name="Freeform 148">
                <a:extLst>
                  <a:ext uri="{FF2B5EF4-FFF2-40B4-BE49-F238E27FC236}">
                    <a16:creationId xmlns:a16="http://schemas.microsoft.com/office/drawing/2014/main" id="{8E14A1A9-F1AF-450B-A23B-F7A26BA8BB4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21413" y="2686050"/>
                <a:ext cx="358775" cy="493713"/>
              </a:xfrm>
              <a:custGeom>
                <a:avLst/>
                <a:gdLst>
                  <a:gd name="T0" fmla="*/ 314325 w 226"/>
                  <a:gd name="T1" fmla="*/ 404813 h 311"/>
                  <a:gd name="T2" fmla="*/ 314325 w 226"/>
                  <a:gd name="T3" fmla="*/ 449263 h 311"/>
                  <a:gd name="T4" fmla="*/ 179388 w 226"/>
                  <a:gd name="T5" fmla="*/ 493713 h 311"/>
                  <a:gd name="T6" fmla="*/ 88900 w 226"/>
                  <a:gd name="T7" fmla="*/ 449263 h 311"/>
                  <a:gd name="T8" fmla="*/ 88900 w 226"/>
                  <a:gd name="T9" fmla="*/ 404813 h 311"/>
                  <a:gd name="T10" fmla="*/ 0 w 226"/>
                  <a:gd name="T11" fmla="*/ 314325 h 311"/>
                  <a:gd name="T12" fmla="*/ 0 w 226"/>
                  <a:gd name="T13" fmla="*/ 223838 h 311"/>
                  <a:gd name="T14" fmla="*/ 44450 w 226"/>
                  <a:gd name="T15" fmla="*/ 179388 h 311"/>
                  <a:gd name="T16" fmla="*/ 44450 w 226"/>
                  <a:gd name="T17" fmla="*/ 0 h 311"/>
                  <a:gd name="T18" fmla="*/ 179388 w 226"/>
                  <a:gd name="T19" fmla="*/ 134938 h 311"/>
                  <a:gd name="T20" fmla="*/ 314325 w 226"/>
                  <a:gd name="T21" fmla="*/ 88900 h 311"/>
                  <a:gd name="T22" fmla="*/ 358775 w 226"/>
                  <a:gd name="T23" fmla="*/ 179388 h 311"/>
                  <a:gd name="T24" fmla="*/ 314325 w 226"/>
                  <a:gd name="T25" fmla="*/ 404813 h 311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226" h="311">
                    <a:moveTo>
                      <a:pt x="198" y="255"/>
                    </a:moveTo>
                    <a:lnTo>
                      <a:pt x="198" y="283"/>
                    </a:lnTo>
                    <a:lnTo>
                      <a:pt x="113" y="311"/>
                    </a:lnTo>
                    <a:lnTo>
                      <a:pt x="56" y="283"/>
                    </a:lnTo>
                    <a:lnTo>
                      <a:pt x="56" y="255"/>
                    </a:lnTo>
                    <a:lnTo>
                      <a:pt x="0" y="198"/>
                    </a:lnTo>
                    <a:lnTo>
                      <a:pt x="0" y="141"/>
                    </a:lnTo>
                    <a:lnTo>
                      <a:pt x="28" y="113"/>
                    </a:lnTo>
                    <a:lnTo>
                      <a:pt x="28" y="0"/>
                    </a:lnTo>
                    <a:lnTo>
                      <a:pt x="113" y="85"/>
                    </a:lnTo>
                    <a:lnTo>
                      <a:pt x="198" y="56"/>
                    </a:lnTo>
                    <a:lnTo>
                      <a:pt x="226" y="113"/>
                    </a:lnTo>
                    <a:lnTo>
                      <a:pt x="198" y="255"/>
                    </a:lnTo>
                    <a:close/>
                  </a:path>
                </a:pathLst>
              </a:custGeom>
              <a:solidFill>
                <a:srgbClr val="99CC00"/>
              </a:solidFill>
              <a:ln w="38100" algn="ctr">
                <a:solidFill>
                  <a:srgbClr val="008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16" name="Freeform 149">
                <a:extLst>
                  <a:ext uri="{FF2B5EF4-FFF2-40B4-BE49-F238E27FC236}">
                    <a16:creationId xmlns:a16="http://schemas.microsoft.com/office/drawing/2014/main" id="{72BD1B1F-5ED6-4BDD-9E06-DA6FBCC38C2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10200" y="1379538"/>
                <a:ext cx="855663" cy="990600"/>
              </a:xfrm>
              <a:custGeom>
                <a:avLst/>
                <a:gdLst>
                  <a:gd name="T0" fmla="*/ 855663 w 539"/>
                  <a:gd name="T1" fmla="*/ 765175 h 624"/>
                  <a:gd name="T2" fmla="*/ 541338 w 539"/>
                  <a:gd name="T3" fmla="*/ 406400 h 624"/>
                  <a:gd name="T4" fmla="*/ 315913 w 539"/>
                  <a:gd name="T5" fmla="*/ 0 h 624"/>
                  <a:gd name="T6" fmla="*/ 269875 w 539"/>
                  <a:gd name="T7" fmla="*/ 90488 h 624"/>
                  <a:gd name="T8" fmla="*/ 225425 w 539"/>
                  <a:gd name="T9" fmla="*/ 46038 h 624"/>
                  <a:gd name="T10" fmla="*/ 180975 w 539"/>
                  <a:gd name="T11" fmla="*/ 134938 h 624"/>
                  <a:gd name="T12" fmla="*/ 225425 w 539"/>
                  <a:gd name="T13" fmla="*/ 180975 h 624"/>
                  <a:gd name="T14" fmla="*/ 180975 w 539"/>
                  <a:gd name="T15" fmla="*/ 360363 h 624"/>
                  <a:gd name="T16" fmla="*/ 90488 w 539"/>
                  <a:gd name="T17" fmla="*/ 360363 h 624"/>
                  <a:gd name="T18" fmla="*/ 46038 w 539"/>
                  <a:gd name="T19" fmla="*/ 450850 h 624"/>
                  <a:gd name="T20" fmla="*/ 46038 w 539"/>
                  <a:gd name="T21" fmla="*/ 541338 h 624"/>
                  <a:gd name="T22" fmla="*/ 0 w 539"/>
                  <a:gd name="T23" fmla="*/ 585788 h 624"/>
                  <a:gd name="T24" fmla="*/ 90488 w 539"/>
                  <a:gd name="T25" fmla="*/ 676275 h 624"/>
                  <a:gd name="T26" fmla="*/ 225425 w 539"/>
                  <a:gd name="T27" fmla="*/ 720725 h 624"/>
                  <a:gd name="T28" fmla="*/ 180975 w 539"/>
                  <a:gd name="T29" fmla="*/ 811213 h 624"/>
                  <a:gd name="T30" fmla="*/ 269875 w 539"/>
                  <a:gd name="T31" fmla="*/ 900113 h 624"/>
                  <a:gd name="T32" fmla="*/ 315913 w 539"/>
                  <a:gd name="T33" fmla="*/ 855663 h 624"/>
                  <a:gd name="T34" fmla="*/ 315913 w 539"/>
                  <a:gd name="T35" fmla="*/ 990600 h 624"/>
                  <a:gd name="T36" fmla="*/ 360363 w 539"/>
                  <a:gd name="T37" fmla="*/ 946150 h 624"/>
                  <a:gd name="T38" fmla="*/ 541338 w 539"/>
                  <a:gd name="T39" fmla="*/ 946150 h 624"/>
                  <a:gd name="T40" fmla="*/ 630238 w 539"/>
                  <a:gd name="T41" fmla="*/ 946150 h 624"/>
                  <a:gd name="T42" fmla="*/ 630238 w 539"/>
                  <a:gd name="T43" fmla="*/ 855663 h 624"/>
                  <a:gd name="T44" fmla="*/ 720725 w 539"/>
                  <a:gd name="T45" fmla="*/ 855663 h 624"/>
                  <a:gd name="T46" fmla="*/ 765175 w 539"/>
                  <a:gd name="T47" fmla="*/ 855663 h 624"/>
                  <a:gd name="T48" fmla="*/ 855663 w 539"/>
                  <a:gd name="T49" fmla="*/ 765175 h 624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0" t="0" r="r" b="b"/>
                <a:pathLst>
                  <a:path w="539" h="624">
                    <a:moveTo>
                      <a:pt x="539" y="482"/>
                    </a:moveTo>
                    <a:lnTo>
                      <a:pt x="341" y="256"/>
                    </a:lnTo>
                    <a:lnTo>
                      <a:pt x="199" y="0"/>
                    </a:lnTo>
                    <a:lnTo>
                      <a:pt x="170" y="57"/>
                    </a:lnTo>
                    <a:lnTo>
                      <a:pt x="142" y="29"/>
                    </a:lnTo>
                    <a:lnTo>
                      <a:pt x="114" y="85"/>
                    </a:lnTo>
                    <a:lnTo>
                      <a:pt x="142" y="114"/>
                    </a:lnTo>
                    <a:lnTo>
                      <a:pt x="114" y="227"/>
                    </a:lnTo>
                    <a:lnTo>
                      <a:pt x="57" y="227"/>
                    </a:lnTo>
                    <a:lnTo>
                      <a:pt x="29" y="284"/>
                    </a:lnTo>
                    <a:lnTo>
                      <a:pt x="29" y="341"/>
                    </a:lnTo>
                    <a:lnTo>
                      <a:pt x="0" y="369"/>
                    </a:lnTo>
                    <a:lnTo>
                      <a:pt x="57" y="426"/>
                    </a:lnTo>
                    <a:lnTo>
                      <a:pt x="142" y="454"/>
                    </a:lnTo>
                    <a:lnTo>
                      <a:pt x="114" y="511"/>
                    </a:lnTo>
                    <a:lnTo>
                      <a:pt x="170" y="567"/>
                    </a:lnTo>
                    <a:lnTo>
                      <a:pt x="199" y="539"/>
                    </a:lnTo>
                    <a:lnTo>
                      <a:pt x="199" y="624"/>
                    </a:lnTo>
                    <a:lnTo>
                      <a:pt x="227" y="596"/>
                    </a:lnTo>
                    <a:lnTo>
                      <a:pt x="341" y="596"/>
                    </a:lnTo>
                    <a:lnTo>
                      <a:pt x="397" y="596"/>
                    </a:lnTo>
                    <a:lnTo>
                      <a:pt x="397" y="539"/>
                    </a:lnTo>
                    <a:lnTo>
                      <a:pt x="454" y="539"/>
                    </a:lnTo>
                    <a:lnTo>
                      <a:pt x="482" y="539"/>
                    </a:lnTo>
                    <a:lnTo>
                      <a:pt x="539" y="482"/>
                    </a:lnTo>
                    <a:close/>
                  </a:path>
                </a:pathLst>
              </a:custGeom>
              <a:solidFill>
                <a:srgbClr val="99CC00"/>
              </a:solidFill>
              <a:ln w="38100" algn="ctr">
                <a:solidFill>
                  <a:srgbClr val="008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17" name="Freeform 150">
                <a:extLst>
                  <a:ext uri="{FF2B5EF4-FFF2-40B4-BE49-F238E27FC236}">
                    <a16:creationId xmlns:a16="http://schemas.microsoft.com/office/drawing/2014/main" id="{24138065-B1D7-451A-A085-4AC42122C03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75150" y="1200150"/>
                <a:ext cx="855663" cy="450850"/>
              </a:xfrm>
              <a:custGeom>
                <a:avLst/>
                <a:gdLst>
                  <a:gd name="T0" fmla="*/ 0 w 539"/>
                  <a:gd name="T1" fmla="*/ 179388 h 284"/>
                  <a:gd name="T2" fmla="*/ 180975 w 539"/>
                  <a:gd name="T3" fmla="*/ 44450 h 284"/>
                  <a:gd name="T4" fmla="*/ 315913 w 539"/>
                  <a:gd name="T5" fmla="*/ 134938 h 284"/>
                  <a:gd name="T6" fmla="*/ 360363 w 539"/>
                  <a:gd name="T7" fmla="*/ 44450 h 284"/>
                  <a:gd name="T8" fmla="*/ 539750 w 539"/>
                  <a:gd name="T9" fmla="*/ 44450 h 284"/>
                  <a:gd name="T10" fmla="*/ 630238 w 539"/>
                  <a:gd name="T11" fmla="*/ 0 h 284"/>
                  <a:gd name="T12" fmla="*/ 676275 w 539"/>
                  <a:gd name="T13" fmla="*/ 44450 h 284"/>
                  <a:gd name="T14" fmla="*/ 720725 w 539"/>
                  <a:gd name="T15" fmla="*/ 0 h 284"/>
                  <a:gd name="T16" fmla="*/ 855663 w 539"/>
                  <a:gd name="T17" fmla="*/ 90488 h 284"/>
                  <a:gd name="T18" fmla="*/ 855663 w 539"/>
                  <a:gd name="T19" fmla="*/ 269875 h 284"/>
                  <a:gd name="T20" fmla="*/ 765175 w 539"/>
                  <a:gd name="T21" fmla="*/ 404813 h 284"/>
                  <a:gd name="T22" fmla="*/ 811213 w 539"/>
                  <a:gd name="T23" fmla="*/ 450850 h 284"/>
                  <a:gd name="T24" fmla="*/ 630238 w 539"/>
                  <a:gd name="T25" fmla="*/ 450850 h 284"/>
                  <a:gd name="T26" fmla="*/ 404813 w 539"/>
                  <a:gd name="T27" fmla="*/ 404813 h 284"/>
                  <a:gd name="T28" fmla="*/ 360363 w 539"/>
                  <a:gd name="T29" fmla="*/ 269875 h 284"/>
                  <a:gd name="T30" fmla="*/ 90488 w 539"/>
                  <a:gd name="T31" fmla="*/ 360363 h 284"/>
                  <a:gd name="T32" fmla="*/ 0 w 539"/>
                  <a:gd name="T33" fmla="*/ 179388 h 284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539" h="284">
                    <a:moveTo>
                      <a:pt x="0" y="113"/>
                    </a:moveTo>
                    <a:lnTo>
                      <a:pt x="114" y="28"/>
                    </a:lnTo>
                    <a:lnTo>
                      <a:pt x="199" y="85"/>
                    </a:lnTo>
                    <a:lnTo>
                      <a:pt x="227" y="28"/>
                    </a:lnTo>
                    <a:lnTo>
                      <a:pt x="340" y="28"/>
                    </a:lnTo>
                    <a:lnTo>
                      <a:pt x="397" y="0"/>
                    </a:lnTo>
                    <a:lnTo>
                      <a:pt x="426" y="28"/>
                    </a:lnTo>
                    <a:lnTo>
                      <a:pt x="454" y="0"/>
                    </a:lnTo>
                    <a:lnTo>
                      <a:pt x="539" y="57"/>
                    </a:lnTo>
                    <a:lnTo>
                      <a:pt x="539" y="170"/>
                    </a:lnTo>
                    <a:lnTo>
                      <a:pt x="482" y="255"/>
                    </a:lnTo>
                    <a:lnTo>
                      <a:pt x="511" y="284"/>
                    </a:lnTo>
                    <a:lnTo>
                      <a:pt x="397" y="284"/>
                    </a:lnTo>
                    <a:lnTo>
                      <a:pt x="255" y="255"/>
                    </a:lnTo>
                    <a:lnTo>
                      <a:pt x="227" y="170"/>
                    </a:lnTo>
                    <a:lnTo>
                      <a:pt x="57" y="227"/>
                    </a:lnTo>
                    <a:lnTo>
                      <a:pt x="0" y="113"/>
                    </a:lnTo>
                    <a:close/>
                  </a:path>
                </a:pathLst>
              </a:custGeom>
              <a:solidFill>
                <a:srgbClr val="99CC00"/>
              </a:solidFill>
              <a:ln w="38100" algn="ctr">
                <a:solidFill>
                  <a:srgbClr val="008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18" name="Freeform 151">
                <a:extLst>
                  <a:ext uri="{FF2B5EF4-FFF2-40B4-BE49-F238E27FC236}">
                    <a16:creationId xmlns:a16="http://schemas.microsoft.com/office/drawing/2014/main" id="{0B98AFFB-9AE5-4814-B7A3-BC79A39FC15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40325" y="1379538"/>
                <a:ext cx="495300" cy="541337"/>
              </a:xfrm>
              <a:custGeom>
                <a:avLst/>
                <a:gdLst>
                  <a:gd name="T0" fmla="*/ 450850 w 312"/>
                  <a:gd name="T1" fmla="*/ 134937 h 341"/>
                  <a:gd name="T2" fmla="*/ 450850 w 312"/>
                  <a:gd name="T3" fmla="*/ 46037 h 341"/>
                  <a:gd name="T4" fmla="*/ 269875 w 312"/>
                  <a:gd name="T5" fmla="*/ 0 h 341"/>
                  <a:gd name="T6" fmla="*/ 180975 w 312"/>
                  <a:gd name="T7" fmla="*/ 90487 h 341"/>
                  <a:gd name="T8" fmla="*/ 90488 w 312"/>
                  <a:gd name="T9" fmla="*/ 90487 h 341"/>
                  <a:gd name="T10" fmla="*/ 0 w 312"/>
                  <a:gd name="T11" fmla="*/ 225425 h 341"/>
                  <a:gd name="T12" fmla="*/ 46038 w 312"/>
                  <a:gd name="T13" fmla="*/ 271462 h 341"/>
                  <a:gd name="T14" fmla="*/ 90488 w 312"/>
                  <a:gd name="T15" fmla="*/ 406400 h 341"/>
                  <a:gd name="T16" fmla="*/ 90488 w 312"/>
                  <a:gd name="T17" fmla="*/ 495300 h 341"/>
                  <a:gd name="T18" fmla="*/ 134938 w 312"/>
                  <a:gd name="T19" fmla="*/ 495300 h 341"/>
                  <a:gd name="T20" fmla="*/ 180975 w 312"/>
                  <a:gd name="T21" fmla="*/ 450850 h 341"/>
                  <a:gd name="T22" fmla="*/ 225425 w 312"/>
                  <a:gd name="T23" fmla="*/ 450850 h 341"/>
                  <a:gd name="T24" fmla="*/ 315913 w 312"/>
                  <a:gd name="T25" fmla="*/ 541337 h 341"/>
                  <a:gd name="T26" fmla="*/ 315913 w 312"/>
                  <a:gd name="T27" fmla="*/ 450850 h 341"/>
                  <a:gd name="T28" fmla="*/ 360363 w 312"/>
                  <a:gd name="T29" fmla="*/ 360362 h 341"/>
                  <a:gd name="T30" fmla="*/ 450850 w 312"/>
                  <a:gd name="T31" fmla="*/ 360362 h 341"/>
                  <a:gd name="T32" fmla="*/ 495300 w 312"/>
                  <a:gd name="T33" fmla="*/ 180975 h 341"/>
                  <a:gd name="T34" fmla="*/ 450850 w 312"/>
                  <a:gd name="T35" fmla="*/ 134937 h 341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312" h="341">
                    <a:moveTo>
                      <a:pt x="284" y="85"/>
                    </a:moveTo>
                    <a:lnTo>
                      <a:pt x="284" y="29"/>
                    </a:lnTo>
                    <a:lnTo>
                      <a:pt x="170" y="0"/>
                    </a:lnTo>
                    <a:lnTo>
                      <a:pt x="114" y="57"/>
                    </a:lnTo>
                    <a:lnTo>
                      <a:pt x="57" y="57"/>
                    </a:lnTo>
                    <a:lnTo>
                      <a:pt x="0" y="142"/>
                    </a:lnTo>
                    <a:lnTo>
                      <a:pt x="29" y="171"/>
                    </a:lnTo>
                    <a:lnTo>
                      <a:pt x="57" y="256"/>
                    </a:lnTo>
                    <a:lnTo>
                      <a:pt x="57" y="312"/>
                    </a:lnTo>
                    <a:lnTo>
                      <a:pt x="85" y="312"/>
                    </a:lnTo>
                    <a:lnTo>
                      <a:pt x="114" y="284"/>
                    </a:lnTo>
                    <a:lnTo>
                      <a:pt x="142" y="284"/>
                    </a:lnTo>
                    <a:lnTo>
                      <a:pt x="199" y="341"/>
                    </a:lnTo>
                    <a:lnTo>
                      <a:pt x="199" y="284"/>
                    </a:lnTo>
                    <a:lnTo>
                      <a:pt x="227" y="227"/>
                    </a:lnTo>
                    <a:lnTo>
                      <a:pt x="284" y="227"/>
                    </a:lnTo>
                    <a:lnTo>
                      <a:pt x="312" y="114"/>
                    </a:lnTo>
                    <a:lnTo>
                      <a:pt x="284" y="85"/>
                    </a:lnTo>
                    <a:close/>
                  </a:path>
                </a:pathLst>
              </a:custGeom>
              <a:solidFill>
                <a:srgbClr val="99CC00"/>
              </a:solidFill>
              <a:ln w="38100" algn="ctr">
                <a:solidFill>
                  <a:srgbClr val="008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19" name="Freeform 152">
                <a:extLst>
                  <a:ext uri="{FF2B5EF4-FFF2-40B4-BE49-F238E27FC236}">
                    <a16:creationId xmlns:a16="http://schemas.microsoft.com/office/drawing/2014/main" id="{B062D124-A99D-4EEB-B782-294FD546FD9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70563" y="2551113"/>
                <a:ext cx="539750" cy="763587"/>
              </a:xfrm>
              <a:custGeom>
                <a:avLst/>
                <a:gdLst>
                  <a:gd name="T0" fmla="*/ 180975 w 340"/>
                  <a:gd name="T1" fmla="*/ 719137 h 481"/>
                  <a:gd name="T2" fmla="*/ 225425 w 340"/>
                  <a:gd name="T3" fmla="*/ 674687 h 481"/>
                  <a:gd name="T4" fmla="*/ 134938 w 340"/>
                  <a:gd name="T5" fmla="*/ 449262 h 481"/>
                  <a:gd name="T6" fmla="*/ 0 w 340"/>
                  <a:gd name="T7" fmla="*/ 449262 h 481"/>
                  <a:gd name="T8" fmla="*/ 90488 w 340"/>
                  <a:gd name="T9" fmla="*/ 358775 h 481"/>
                  <a:gd name="T10" fmla="*/ 90488 w 340"/>
                  <a:gd name="T11" fmla="*/ 179387 h 481"/>
                  <a:gd name="T12" fmla="*/ 134938 w 340"/>
                  <a:gd name="T13" fmla="*/ 134937 h 481"/>
                  <a:gd name="T14" fmla="*/ 225425 w 340"/>
                  <a:gd name="T15" fmla="*/ 134937 h 481"/>
                  <a:gd name="T16" fmla="*/ 269875 w 340"/>
                  <a:gd name="T17" fmla="*/ 0 h 481"/>
                  <a:gd name="T18" fmla="*/ 360363 w 340"/>
                  <a:gd name="T19" fmla="*/ 88900 h 481"/>
                  <a:gd name="T20" fmla="*/ 495300 w 340"/>
                  <a:gd name="T21" fmla="*/ 88900 h 481"/>
                  <a:gd name="T22" fmla="*/ 495300 w 340"/>
                  <a:gd name="T23" fmla="*/ 314325 h 481"/>
                  <a:gd name="T24" fmla="*/ 450850 w 340"/>
                  <a:gd name="T25" fmla="*/ 358775 h 481"/>
                  <a:gd name="T26" fmla="*/ 450850 w 340"/>
                  <a:gd name="T27" fmla="*/ 449262 h 481"/>
                  <a:gd name="T28" fmla="*/ 539750 w 340"/>
                  <a:gd name="T29" fmla="*/ 539750 h 481"/>
                  <a:gd name="T30" fmla="*/ 539750 w 340"/>
                  <a:gd name="T31" fmla="*/ 584200 h 481"/>
                  <a:gd name="T32" fmla="*/ 539750 w 340"/>
                  <a:gd name="T33" fmla="*/ 719137 h 481"/>
                  <a:gd name="T34" fmla="*/ 495300 w 340"/>
                  <a:gd name="T35" fmla="*/ 763587 h 481"/>
                  <a:gd name="T36" fmla="*/ 450850 w 340"/>
                  <a:gd name="T37" fmla="*/ 763587 h 481"/>
                  <a:gd name="T38" fmla="*/ 404813 w 340"/>
                  <a:gd name="T39" fmla="*/ 674687 h 481"/>
                  <a:gd name="T40" fmla="*/ 315913 w 340"/>
                  <a:gd name="T41" fmla="*/ 674687 h 481"/>
                  <a:gd name="T42" fmla="*/ 180975 w 340"/>
                  <a:gd name="T43" fmla="*/ 719137 h 481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0" t="0" r="r" b="b"/>
                <a:pathLst>
                  <a:path w="340" h="481">
                    <a:moveTo>
                      <a:pt x="114" y="453"/>
                    </a:moveTo>
                    <a:lnTo>
                      <a:pt x="142" y="425"/>
                    </a:lnTo>
                    <a:lnTo>
                      <a:pt x="85" y="283"/>
                    </a:lnTo>
                    <a:lnTo>
                      <a:pt x="0" y="283"/>
                    </a:lnTo>
                    <a:lnTo>
                      <a:pt x="57" y="226"/>
                    </a:lnTo>
                    <a:lnTo>
                      <a:pt x="57" y="113"/>
                    </a:lnTo>
                    <a:lnTo>
                      <a:pt x="85" y="85"/>
                    </a:lnTo>
                    <a:lnTo>
                      <a:pt x="142" y="85"/>
                    </a:lnTo>
                    <a:lnTo>
                      <a:pt x="170" y="0"/>
                    </a:lnTo>
                    <a:lnTo>
                      <a:pt x="227" y="56"/>
                    </a:lnTo>
                    <a:lnTo>
                      <a:pt x="312" y="56"/>
                    </a:lnTo>
                    <a:lnTo>
                      <a:pt x="312" y="198"/>
                    </a:lnTo>
                    <a:lnTo>
                      <a:pt x="284" y="226"/>
                    </a:lnTo>
                    <a:lnTo>
                      <a:pt x="284" y="283"/>
                    </a:lnTo>
                    <a:lnTo>
                      <a:pt x="340" y="340"/>
                    </a:lnTo>
                    <a:lnTo>
                      <a:pt x="340" y="368"/>
                    </a:lnTo>
                    <a:lnTo>
                      <a:pt x="340" y="453"/>
                    </a:lnTo>
                    <a:lnTo>
                      <a:pt x="312" y="481"/>
                    </a:lnTo>
                    <a:lnTo>
                      <a:pt x="284" y="481"/>
                    </a:lnTo>
                    <a:lnTo>
                      <a:pt x="255" y="425"/>
                    </a:lnTo>
                    <a:lnTo>
                      <a:pt x="199" y="425"/>
                    </a:lnTo>
                    <a:lnTo>
                      <a:pt x="114" y="453"/>
                    </a:lnTo>
                    <a:close/>
                  </a:path>
                </a:pathLst>
              </a:custGeom>
              <a:solidFill>
                <a:srgbClr val="99CC00"/>
              </a:solidFill>
              <a:ln w="38100" algn="ctr">
                <a:solidFill>
                  <a:srgbClr val="008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20" name="Freeform 153">
                <a:extLst>
                  <a:ext uri="{FF2B5EF4-FFF2-40B4-BE49-F238E27FC236}">
                    <a16:creationId xmlns:a16="http://schemas.microsoft.com/office/drawing/2014/main" id="{9775E293-1F03-4D5A-8157-14502E30F38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75263" y="2190750"/>
                <a:ext cx="720725" cy="584200"/>
              </a:xfrm>
              <a:custGeom>
                <a:avLst/>
                <a:gdLst>
                  <a:gd name="T0" fmla="*/ 134938 w 454"/>
                  <a:gd name="T1" fmla="*/ 584200 h 368"/>
                  <a:gd name="T2" fmla="*/ 46038 w 454"/>
                  <a:gd name="T3" fmla="*/ 539750 h 368"/>
                  <a:gd name="T4" fmla="*/ 0 w 454"/>
                  <a:gd name="T5" fmla="*/ 449263 h 368"/>
                  <a:gd name="T6" fmla="*/ 0 w 454"/>
                  <a:gd name="T7" fmla="*/ 314325 h 368"/>
                  <a:gd name="T8" fmla="*/ 46038 w 454"/>
                  <a:gd name="T9" fmla="*/ 269875 h 368"/>
                  <a:gd name="T10" fmla="*/ 0 w 454"/>
                  <a:gd name="T11" fmla="*/ 223838 h 368"/>
                  <a:gd name="T12" fmla="*/ 0 w 454"/>
                  <a:gd name="T13" fmla="*/ 134938 h 368"/>
                  <a:gd name="T14" fmla="*/ 134938 w 454"/>
                  <a:gd name="T15" fmla="*/ 0 h 368"/>
                  <a:gd name="T16" fmla="*/ 315913 w 454"/>
                  <a:gd name="T17" fmla="*/ 0 h 368"/>
                  <a:gd name="T18" fmla="*/ 404813 w 454"/>
                  <a:gd name="T19" fmla="*/ 88900 h 368"/>
                  <a:gd name="T20" fmla="*/ 450850 w 454"/>
                  <a:gd name="T21" fmla="*/ 44450 h 368"/>
                  <a:gd name="T22" fmla="*/ 450850 w 454"/>
                  <a:gd name="T23" fmla="*/ 179388 h 368"/>
                  <a:gd name="T24" fmla="*/ 495300 w 454"/>
                  <a:gd name="T25" fmla="*/ 134938 h 368"/>
                  <a:gd name="T26" fmla="*/ 676275 w 454"/>
                  <a:gd name="T27" fmla="*/ 134938 h 368"/>
                  <a:gd name="T28" fmla="*/ 720725 w 454"/>
                  <a:gd name="T29" fmla="*/ 223838 h 368"/>
                  <a:gd name="T30" fmla="*/ 630238 w 454"/>
                  <a:gd name="T31" fmla="*/ 314325 h 368"/>
                  <a:gd name="T32" fmla="*/ 630238 w 454"/>
                  <a:gd name="T33" fmla="*/ 495300 h 368"/>
                  <a:gd name="T34" fmla="*/ 495300 w 454"/>
                  <a:gd name="T35" fmla="*/ 495300 h 368"/>
                  <a:gd name="T36" fmla="*/ 404813 w 454"/>
                  <a:gd name="T37" fmla="*/ 404813 h 368"/>
                  <a:gd name="T38" fmla="*/ 315913 w 454"/>
                  <a:gd name="T39" fmla="*/ 404813 h 368"/>
                  <a:gd name="T40" fmla="*/ 269875 w 454"/>
                  <a:gd name="T41" fmla="*/ 449263 h 368"/>
                  <a:gd name="T42" fmla="*/ 134938 w 454"/>
                  <a:gd name="T43" fmla="*/ 495300 h 368"/>
                  <a:gd name="T44" fmla="*/ 180975 w 454"/>
                  <a:gd name="T45" fmla="*/ 539750 h 368"/>
                  <a:gd name="T46" fmla="*/ 134938 w 454"/>
                  <a:gd name="T47" fmla="*/ 584200 h 368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0" t="0" r="r" b="b"/>
                <a:pathLst>
                  <a:path w="454" h="368">
                    <a:moveTo>
                      <a:pt x="85" y="368"/>
                    </a:moveTo>
                    <a:lnTo>
                      <a:pt x="29" y="340"/>
                    </a:lnTo>
                    <a:lnTo>
                      <a:pt x="0" y="283"/>
                    </a:lnTo>
                    <a:lnTo>
                      <a:pt x="0" y="198"/>
                    </a:lnTo>
                    <a:lnTo>
                      <a:pt x="29" y="170"/>
                    </a:lnTo>
                    <a:lnTo>
                      <a:pt x="0" y="141"/>
                    </a:lnTo>
                    <a:lnTo>
                      <a:pt x="0" y="85"/>
                    </a:lnTo>
                    <a:lnTo>
                      <a:pt x="85" y="0"/>
                    </a:lnTo>
                    <a:lnTo>
                      <a:pt x="199" y="0"/>
                    </a:lnTo>
                    <a:lnTo>
                      <a:pt x="255" y="56"/>
                    </a:lnTo>
                    <a:lnTo>
                      <a:pt x="284" y="28"/>
                    </a:lnTo>
                    <a:lnTo>
                      <a:pt x="284" y="113"/>
                    </a:lnTo>
                    <a:lnTo>
                      <a:pt x="312" y="85"/>
                    </a:lnTo>
                    <a:lnTo>
                      <a:pt x="426" y="85"/>
                    </a:lnTo>
                    <a:lnTo>
                      <a:pt x="454" y="141"/>
                    </a:lnTo>
                    <a:lnTo>
                      <a:pt x="397" y="198"/>
                    </a:lnTo>
                    <a:lnTo>
                      <a:pt x="397" y="312"/>
                    </a:lnTo>
                    <a:lnTo>
                      <a:pt x="312" y="312"/>
                    </a:lnTo>
                    <a:lnTo>
                      <a:pt x="255" y="255"/>
                    </a:lnTo>
                    <a:lnTo>
                      <a:pt x="199" y="255"/>
                    </a:lnTo>
                    <a:lnTo>
                      <a:pt x="170" y="283"/>
                    </a:lnTo>
                    <a:lnTo>
                      <a:pt x="85" y="312"/>
                    </a:lnTo>
                    <a:lnTo>
                      <a:pt x="114" y="340"/>
                    </a:lnTo>
                    <a:lnTo>
                      <a:pt x="85" y="368"/>
                    </a:lnTo>
                    <a:close/>
                  </a:path>
                </a:pathLst>
              </a:custGeom>
              <a:solidFill>
                <a:srgbClr val="99CC00"/>
              </a:solidFill>
              <a:ln w="38100" algn="ctr">
                <a:solidFill>
                  <a:srgbClr val="008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21" name="Freeform 154">
                <a:extLst>
                  <a:ext uri="{FF2B5EF4-FFF2-40B4-BE49-F238E27FC236}">
                    <a16:creationId xmlns:a16="http://schemas.microsoft.com/office/drawing/2014/main" id="{48273BC1-1E9D-417E-BF91-4C276CEC928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05388" y="2551113"/>
                <a:ext cx="450850" cy="1304925"/>
              </a:xfrm>
              <a:custGeom>
                <a:avLst/>
                <a:gdLst>
                  <a:gd name="T0" fmla="*/ 450850 w 284"/>
                  <a:gd name="T1" fmla="*/ 539750 h 822"/>
                  <a:gd name="T2" fmla="*/ 315913 w 284"/>
                  <a:gd name="T3" fmla="*/ 449263 h 822"/>
                  <a:gd name="T4" fmla="*/ 225425 w 284"/>
                  <a:gd name="T5" fmla="*/ 493713 h 822"/>
                  <a:gd name="T6" fmla="*/ 315913 w 284"/>
                  <a:gd name="T7" fmla="*/ 539750 h 822"/>
                  <a:gd name="T8" fmla="*/ 225425 w 284"/>
                  <a:gd name="T9" fmla="*/ 628650 h 822"/>
                  <a:gd name="T10" fmla="*/ 225425 w 284"/>
                  <a:gd name="T11" fmla="*/ 854075 h 822"/>
                  <a:gd name="T12" fmla="*/ 180975 w 284"/>
                  <a:gd name="T13" fmla="*/ 989013 h 822"/>
                  <a:gd name="T14" fmla="*/ 315913 w 284"/>
                  <a:gd name="T15" fmla="*/ 1035050 h 822"/>
                  <a:gd name="T16" fmla="*/ 360363 w 284"/>
                  <a:gd name="T17" fmla="*/ 1214438 h 822"/>
                  <a:gd name="T18" fmla="*/ 180975 w 284"/>
                  <a:gd name="T19" fmla="*/ 1304925 h 822"/>
                  <a:gd name="T20" fmla="*/ 90488 w 284"/>
                  <a:gd name="T21" fmla="*/ 989013 h 822"/>
                  <a:gd name="T22" fmla="*/ 46038 w 284"/>
                  <a:gd name="T23" fmla="*/ 944563 h 822"/>
                  <a:gd name="T24" fmla="*/ 46038 w 284"/>
                  <a:gd name="T25" fmla="*/ 809625 h 822"/>
                  <a:gd name="T26" fmla="*/ 90488 w 284"/>
                  <a:gd name="T27" fmla="*/ 674688 h 822"/>
                  <a:gd name="T28" fmla="*/ 0 w 284"/>
                  <a:gd name="T29" fmla="*/ 628650 h 822"/>
                  <a:gd name="T30" fmla="*/ 46038 w 284"/>
                  <a:gd name="T31" fmla="*/ 584200 h 822"/>
                  <a:gd name="T32" fmla="*/ 0 w 284"/>
                  <a:gd name="T33" fmla="*/ 493713 h 822"/>
                  <a:gd name="T34" fmla="*/ 46038 w 284"/>
                  <a:gd name="T35" fmla="*/ 449263 h 822"/>
                  <a:gd name="T36" fmla="*/ 46038 w 284"/>
                  <a:gd name="T37" fmla="*/ 358775 h 822"/>
                  <a:gd name="T38" fmla="*/ 0 w 284"/>
                  <a:gd name="T39" fmla="*/ 269875 h 822"/>
                  <a:gd name="T40" fmla="*/ 0 w 284"/>
                  <a:gd name="T41" fmla="*/ 179388 h 822"/>
                  <a:gd name="T42" fmla="*/ 90488 w 284"/>
                  <a:gd name="T43" fmla="*/ 134938 h 822"/>
                  <a:gd name="T44" fmla="*/ 134938 w 284"/>
                  <a:gd name="T45" fmla="*/ 0 h 822"/>
                  <a:gd name="T46" fmla="*/ 269875 w 284"/>
                  <a:gd name="T47" fmla="*/ 88900 h 822"/>
                  <a:gd name="T48" fmla="*/ 315913 w 284"/>
                  <a:gd name="T49" fmla="*/ 179388 h 822"/>
                  <a:gd name="T50" fmla="*/ 404813 w 284"/>
                  <a:gd name="T51" fmla="*/ 223838 h 822"/>
                  <a:gd name="T52" fmla="*/ 450850 w 284"/>
                  <a:gd name="T53" fmla="*/ 314325 h 822"/>
                  <a:gd name="T54" fmla="*/ 404813 w 284"/>
                  <a:gd name="T55" fmla="*/ 358775 h 822"/>
                  <a:gd name="T56" fmla="*/ 450850 w 284"/>
                  <a:gd name="T57" fmla="*/ 539750 h 822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0" t="0" r="r" b="b"/>
                <a:pathLst>
                  <a:path w="284" h="822">
                    <a:moveTo>
                      <a:pt x="284" y="340"/>
                    </a:moveTo>
                    <a:lnTo>
                      <a:pt x="199" y="283"/>
                    </a:lnTo>
                    <a:lnTo>
                      <a:pt x="142" y="311"/>
                    </a:lnTo>
                    <a:lnTo>
                      <a:pt x="199" y="340"/>
                    </a:lnTo>
                    <a:lnTo>
                      <a:pt x="142" y="396"/>
                    </a:lnTo>
                    <a:lnTo>
                      <a:pt x="142" y="538"/>
                    </a:lnTo>
                    <a:lnTo>
                      <a:pt x="114" y="623"/>
                    </a:lnTo>
                    <a:lnTo>
                      <a:pt x="199" y="652"/>
                    </a:lnTo>
                    <a:lnTo>
                      <a:pt x="227" y="765"/>
                    </a:lnTo>
                    <a:lnTo>
                      <a:pt x="114" y="822"/>
                    </a:lnTo>
                    <a:lnTo>
                      <a:pt x="57" y="623"/>
                    </a:lnTo>
                    <a:lnTo>
                      <a:pt x="29" y="595"/>
                    </a:lnTo>
                    <a:lnTo>
                      <a:pt x="29" y="510"/>
                    </a:lnTo>
                    <a:lnTo>
                      <a:pt x="57" y="425"/>
                    </a:lnTo>
                    <a:lnTo>
                      <a:pt x="0" y="396"/>
                    </a:lnTo>
                    <a:lnTo>
                      <a:pt x="29" y="368"/>
                    </a:lnTo>
                    <a:lnTo>
                      <a:pt x="0" y="311"/>
                    </a:lnTo>
                    <a:lnTo>
                      <a:pt x="29" y="283"/>
                    </a:lnTo>
                    <a:lnTo>
                      <a:pt x="29" y="226"/>
                    </a:lnTo>
                    <a:lnTo>
                      <a:pt x="0" y="170"/>
                    </a:lnTo>
                    <a:lnTo>
                      <a:pt x="0" y="113"/>
                    </a:lnTo>
                    <a:lnTo>
                      <a:pt x="57" y="85"/>
                    </a:lnTo>
                    <a:lnTo>
                      <a:pt x="85" y="0"/>
                    </a:lnTo>
                    <a:lnTo>
                      <a:pt x="170" y="56"/>
                    </a:lnTo>
                    <a:lnTo>
                      <a:pt x="199" y="113"/>
                    </a:lnTo>
                    <a:lnTo>
                      <a:pt x="255" y="141"/>
                    </a:lnTo>
                    <a:lnTo>
                      <a:pt x="284" y="198"/>
                    </a:lnTo>
                    <a:lnTo>
                      <a:pt x="255" y="226"/>
                    </a:lnTo>
                    <a:lnTo>
                      <a:pt x="284" y="340"/>
                    </a:lnTo>
                    <a:close/>
                  </a:path>
                </a:pathLst>
              </a:custGeom>
              <a:solidFill>
                <a:srgbClr val="99CC00"/>
              </a:solidFill>
              <a:ln w="38100" algn="ctr">
                <a:solidFill>
                  <a:srgbClr val="008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22" name="Freeform 155">
                <a:extLst>
                  <a:ext uri="{FF2B5EF4-FFF2-40B4-BE49-F238E27FC236}">
                    <a16:creationId xmlns:a16="http://schemas.microsoft.com/office/drawing/2014/main" id="{00AF550E-AAF5-4D7D-8C2E-4102149B119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86363" y="1830388"/>
                <a:ext cx="449262" cy="495300"/>
              </a:xfrm>
              <a:custGeom>
                <a:avLst/>
                <a:gdLst>
                  <a:gd name="T0" fmla="*/ 44450 w 283"/>
                  <a:gd name="T1" fmla="*/ 44450 h 312"/>
                  <a:gd name="T2" fmla="*/ 88900 w 283"/>
                  <a:gd name="T3" fmla="*/ 44450 h 312"/>
                  <a:gd name="T4" fmla="*/ 134937 w 283"/>
                  <a:gd name="T5" fmla="*/ 0 h 312"/>
                  <a:gd name="T6" fmla="*/ 179387 w 283"/>
                  <a:gd name="T7" fmla="*/ 0 h 312"/>
                  <a:gd name="T8" fmla="*/ 269875 w 283"/>
                  <a:gd name="T9" fmla="*/ 90488 h 312"/>
                  <a:gd name="T10" fmla="*/ 223837 w 283"/>
                  <a:gd name="T11" fmla="*/ 134938 h 312"/>
                  <a:gd name="T12" fmla="*/ 314325 w 283"/>
                  <a:gd name="T13" fmla="*/ 225425 h 312"/>
                  <a:gd name="T14" fmla="*/ 449262 w 283"/>
                  <a:gd name="T15" fmla="*/ 269875 h 312"/>
                  <a:gd name="T16" fmla="*/ 404812 w 283"/>
                  <a:gd name="T17" fmla="*/ 360363 h 312"/>
                  <a:gd name="T18" fmla="*/ 223837 w 283"/>
                  <a:gd name="T19" fmla="*/ 360363 h 312"/>
                  <a:gd name="T20" fmla="*/ 88900 w 283"/>
                  <a:gd name="T21" fmla="*/ 495300 h 312"/>
                  <a:gd name="T22" fmla="*/ 44450 w 283"/>
                  <a:gd name="T23" fmla="*/ 449263 h 312"/>
                  <a:gd name="T24" fmla="*/ 44450 w 283"/>
                  <a:gd name="T25" fmla="*/ 360363 h 312"/>
                  <a:gd name="T26" fmla="*/ 0 w 283"/>
                  <a:gd name="T27" fmla="*/ 269875 h 312"/>
                  <a:gd name="T28" fmla="*/ 44450 w 283"/>
                  <a:gd name="T29" fmla="*/ 44450 h 312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283" h="312">
                    <a:moveTo>
                      <a:pt x="28" y="28"/>
                    </a:moveTo>
                    <a:lnTo>
                      <a:pt x="56" y="28"/>
                    </a:lnTo>
                    <a:lnTo>
                      <a:pt x="85" y="0"/>
                    </a:lnTo>
                    <a:lnTo>
                      <a:pt x="113" y="0"/>
                    </a:lnTo>
                    <a:lnTo>
                      <a:pt x="170" y="57"/>
                    </a:lnTo>
                    <a:lnTo>
                      <a:pt x="141" y="85"/>
                    </a:lnTo>
                    <a:lnTo>
                      <a:pt x="198" y="142"/>
                    </a:lnTo>
                    <a:lnTo>
                      <a:pt x="283" y="170"/>
                    </a:lnTo>
                    <a:lnTo>
                      <a:pt x="255" y="227"/>
                    </a:lnTo>
                    <a:lnTo>
                      <a:pt x="141" y="227"/>
                    </a:lnTo>
                    <a:lnTo>
                      <a:pt x="56" y="312"/>
                    </a:lnTo>
                    <a:lnTo>
                      <a:pt x="28" y="283"/>
                    </a:lnTo>
                    <a:lnTo>
                      <a:pt x="28" y="227"/>
                    </a:lnTo>
                    <a:lnTo>
                      <a:pt x="0" y="170"/>
                    </a:lnTo>
                    <a:lnTo>
                      <a:pt x="28" y="28"/>
                    </a:lnTo>
                    <a:close/>
                  </a:path>
                </a:pathLst>
              </a:custGeom>
              <a:solidFill>
                <a:srgbClr val="99CC00"/>
              </a:solidFill>
              <a:ln w="38100" algn="ctr">
                <a:solidFill>
                  <a:srgbClr val="008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23" name="Freeform 156">
                <a:extLst>
                  <a:ext uri="{FF2B5EF4-FFF2-40B4-BE49-F238E27FC236}">
                    <a16:creationId xmlns:a16="http://schemas.microsoft.com/office/drawing/2014/main" id="{D9DF60AB-8ABD-4A12-946E-1F3FAC34CA6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14900" y="1651000"/>
                <a:ext cx="406400" cy="989013"/>
              </a:xfrm>
              <a:custGeom>
                <a:avLst/>
                <a:gdLst>
                  <a:gd name="T0" fmla="*/ 271463 w 256"/>
                  <a:gd name="T1" fmla="*/ 0 h 623"/>
                  <a:gd name="T2" fmla="*/ 90488 w 256"/>
                  <a:gd name="T3" fmla="*/ 0 h 623"/>
                  <a:gd name="T4" fmla="*/ 0 w 256"/>
                  <a:gd name="T5" fmla="*/ 44450 h 623"/>
                  <a:gd name="T6" fmla="*/ 46038 w 256"/>
                  <a:gd name="T7" fmla="*/ 88900 h 623"/>
                  <a:gd name="T8" fmla="*/ 46038 w 256"/>
                  <a:gd name="T9" fmla="*/ 223838 h 623"/>
                  <a:gd name="T10" fmla="*/ 46038 w 256"/>
                  <a:gd name="T11" fmla="*/ 493713 h 623"/>
                  <a:gd name="T12" fmla="*/ 90488 w 256"/>
                  <a:gd name="T13" fmla="*/ 674688 h 623"/>
                  <a:gd name="T14" fmla="*/ 136525 w 256"/>
                  <a:gd name="T15" fmla="*/ 763588 h 623"/>
                  <a:gd name="T16" fmla="*/ 136525 w 256"/>
                  <a:gd name="T17" fmla="*/ 809625 h 623"/>
                  <a:gd name="T18" fmla="*/ 225425 w 256"/>
                  <a:gd name="T19" fmla="*/ 900113 h 623"/>
                  <a:gd name="T20" fmla="*/ 360363 w 256"/>
                  <a:gd name="T21" fmla="*/ 989013 h 623"/>
                  <a:gd name="T22" fmla="*/ 360363 w 256"/>
                  <a:gd name="T23" fmla="*/ 854075 h 623"/>
                  <a:gd name="T24" fmla="*/ 406400 w 256"/>
                  <a:gd name="T25" fmla="*/ 809625 h 623"/>
                  <a:gd name="T26" fmla="*/ 360363 w 256"/>
                  <a:gd name="T27" fmla="*/ 763588 h 623"/>
                  <a:gd name="T28" fmla="*/ 360363 w 256"/>
                  <a:gd name="T29" fmla="*/ 674688 h 623"/>
                  <a:gd name="T30" fmla="*/ 315913 w 256"/>
                  <a:gd name="T31" fmla="*/ 628650 h 623"/>
                  <a:gd name="T32" fmla="*/ 315913 w 256"/>
                  <a:gd name="T33" fmla="*/ 539750 h 623"/>
                  <a:gd name="T34" fmla="*/ 271463 w 256"/>
                  <a:gd name="T35" fmla="*/ 449263 h 623"/>
                  <a:gd name="T36" fmla="*/ 315913 w 256"/>
                  <a:gd name="T37" fmla="*/ 223838 h 623"/>
                  <a:gd name="T38" fmla="*/ 315913 w 256"/>
                  <a:gd name="T39" fmla="*/ 134938 h 623"/>
                  <a:gd name="T40" fmla="*/ 271463 w 256"/>
                  <a:gd name="T41" fmla="*/ 0 h 623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0" t="0" r="r" b="b"/>
                <a:pathLst>
                  <a:path w="256" h="623">
                    <a:moveTo>
                      <a:pt x="171" y="0"/>
                    </a:moveTo>
                    <a:lnTo>
                      <a:pt x="57" y="0"/>
                    </a:lnTo>
                    <a:lnTo>
                      <a:pt x="0" y="28"/>
                    </a:lnTo>
                    <a:lnTo>
                      <a:pt x="29" y="56"/>
                    </a:lnTo>
                    <a:lnTo>
                      <a:pt x="29" y="141"/>
                    </a:lnTo>
                    <a:lnTo>
                      <a:pt x="29" y="311"/>
                    </a:lnTo>
                    <a:lnTo>
                      <a:pt x="57" y="425"/>
                    </a:lnTo>
                    <a:lnTo>
                      <a:pt x="86" y="481"/>
                    </a:lnTo>
                    <a:lnTo>
                      <a:pt x="86" y="510"/>
                    </a:lnTo>
                    <a:lnTo>
                      <a:pt x="142" y="567"/>
                    </a:lnTo>
                    <a:lnTo>
                      <a:pt x="227" y="623"/>
                    </a:lnTo>
                    <a:lnTo>
                      <a:pt x="227" y="538"/>
                    </a:lnTo>
                    <a:lnTo>
                      <a:pt x="256" y="510"/>
                    </a:lnTo>
                    <a:lnTo>
                      <a:pt x="227" y="481"/>
                    </a:lnTo>
                    <a:lnTo>
                      <a:pt x="227" y="425"/>
                    </a:lnTo>
                    <a:lnTo>
                      <a:pt x="199" y="396"/>
                    </a:lnTo>
                    <a:lnTo>
                      <a:pt x="199" y="340"/>
                    </a:lnTo>
                    <a:lnTo>
                      <a:pt x="171" y="283"/>
                    </a:lnTo>
                    <a:lnTo>
                      <a:pt x="199" y="141"/>
                    </a:lnTo>
                    <a:lnTo>
                      <a:pt x="199" y="85"/>
                    </a:lnTo>
                    <a:lnTo>
                      <a:pt x="171" y="0"/>
                    </a:lnTo>
                    <a:close/>
                  </a:path>
                </a:pathLst>
              </a:custGeom>
              <a:solidFill>
                <a:srgbClr val="99CC00"/>
              </a:solidFill>
              <a:ln w="38100" algn="ctr">
                <a:solidFill>
                  <a:srgbClr val="008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24" name="Freeform 157">
                <a:extLst>
                  <a:ext uri="{FF2B5EF4-FFF2-40B4-BE49-F238E27FC236}">
                    <a16:creationId xmlns:a16="http://schemas.microsoft.com/office/drawing/2014/main" id="{80906C7E-1BF4-4EA6-93B4-ED032D34E1B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65638" y="1470025"/>
                <a:ext cx="539750" cy="495300"/>
              </a:xfrm>
              <a:custGeom>
                <a:avLst/>
                <a:gdLst>
                  <a:gd name="T0" fmla="*/ 495300 w 340"/>
                  <a:gd name="T1" fmla="*/ 404813 h 312"/>
                  <a:gd name="T2" fmla="*/ 404813 w 340"/>
                  <a:gd name="T3" fmla="*/ 495300 h 312"/>
                  <a:gd name="T4" fmla="*/ 314325 w 340"/>
                  <a:gd name="T5" fmla="*/ 450850 h 312"/>
                  <a:gd name="T6" fmla="*/ 314325 w 340"/>
                  <a:gd name="T7" fmla="*/ 315913 h 312"/>
                  <a:gd name="T8" fmla="*/ 269875 w 340"/>
                  <a:gd name="T9" fmla="*/ 360363 h 312"/>
                  <a:gd name="T10" fmla="*/ 90488 w 340"/>
                  <a:gd name="T11" fmla="*/ 404813 h 312"/>
                  <a:gd name="T12" fmla="*/ 0 w 340"/>
                  <a:gd name="T13" fmla="*/ 90488 h 312"/>
                  <a:gd name="T14" fmla="*/ 269875 w 340"/>
                  <a:gd name="T15" fmla="*/ 0 h 312"/>
                  <a:gd name="T16" fmla="*/ 314325 w 340"/>
                  <a:gd name="T17" fmla="*/ 134938 h 312"/>
                  <a:gd name="T18" fmla="*/ 539750 w 340"/>
                  <a:gd name="T19" fmla="*/ 180975 h 312"/>
                  <a:gd name="T20" fmla="*/ 449263 w 340"/>
                  <a:gd name="T21" fmla="*/ 225425 h 312"/>
                  <a:gd name="T22" fmla="*/ 495300 w 340"/>
                  <a:gd name="T23" fmla="*/ 269875 h 312"/>
                  <a:gd name="T24" fmla="*/ 495300 w 340"/>
                  <a:gd name="T25" fmla="*/ 404813 h 312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340" h="312">
                    <a:moveTo>
                      <a:pt x="312" y="255"/>
                    </a:moveTo>
                    <a:lnTo>
                      <a:pt x="255" y="312"/>
                    </a:lnTo>
                    <a:lnTo>
                      <a:pt x="198" y="284"/>
                    </a:lnTo>
                    <a:lnTo>
                      <a:pt x="198" y="199"/>
                    </a:lnTo>
                    <a:lnTo>
                      <a:pt x="170" y="227"/>
                    </a:lnTo>
                    <a:lnTo>
                      <a:pt x="57" y="255"/>
                    </a:lnTo>
                    <a:lnTo>
                      <a:pt x="0" y="57"/>
                    </a:lnTo>
                    <a:lnTo>
                      <a:pt x="170" y="0"/>
                    </a:lnTo>
                    <a:lnTo>
                      <a:pt x="198" y="85"/>
                    </a:lnTo>
                    <a:lnTo>
                      <a:pt x="340" y="114"/>
                    </a:lnTo>
                    <a:lnTo>
                      <a:pt x="283" y="142"/>
                    </a:lnTo>
                    <a:lnTo>
                      <a:pt x="312" y="170"/>
                    </a:lnTo>
                    <a:lnTo>
                      <a:pt x="312" y="255"/>
                    </a:lnTo>
                    <a:close/>
                  </a:path>
                </a:pathLst>
              </a:custGeom>
              <a:solidFill>
                <a:srgbClr val="99CC00"/>
              </a:solidFill>
              <a:ln w="38100" algn="ctr">
                <a:solidFill>
                  <a:srgbClr val="008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25" name="Freeform 158">
                <a:extLst>
                  <a:ext uri="{FF2B5EF4-FFF2-40B4-BE49-F238E27FC236}">
                    <a16:creationId xmlns:a16="http://schemas.microsoft.com/office/drawing/2014/main" id="{100624DD-9D25-4219-B32B-AF79785A64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0813" y="1020763"/>
                <a:ext cx="495300" cy="493712"/>
              </a:xfrm>
              <a:custGeom>
                <a:avLst/>
                <a:gdLst>
                  <a:gd name="T0" fmla="*/ 0 w 312"/>
                  <a:gd name="T1" fmla="*/ 269875 h 311"/>
                  <a:gd name="T2" fmla="*/ 44450 w 312"/>
                  <a:gd name="T3" fmla="*/ 134937 h 311"/>
                  <a:gd name="T4" fmla="*/ 0 w 312"/>
                  <a:gd name="T5" fmla="*/ 88900 h 311"/>
                  <a:gd name="T6" fmla="*/ 44450 w 312"/>
                  <a:gd name="T7" fmla="*/ 0 h 311"/>
                  <a:gd name="T8" fmla="*/ 225425 w 312"/>
                  <a:gd name="T9" fmla="*/ 0 h 311"/>
                  <a:gd name="T10" fmla="*/ 449263 w 312"/>
                  <a:gd name="T11" fmla="*/ 223837 h 311"/>
                  <a:gd name="T12" fmla="*/ 495300 w 312"/>
                  <a:gd name="T13" fmla="*/ 358775 h 311"/>
                  <a:gd name="T14" fmla="*/ 449263 w 312"/>
                  <a:gd name="T15" fmla="*/ 449262 h 311"/>
                  <a:gd name="T16" fmla="*/ 404813 w 312"/>
                  <a:gd name="T17" fmla="*/ 404812 h 311"/>
                  <a:gd name="T18" fmla="*/ 360363 w 312"/>
                  <a:gd name="T19" fmla="*/ 493712 h 311"/>
                  <a:gd name="T20" fmla="*/ 360363 w 312"/>
                  <a:gd name="T21" fmla="*/ 404812 h 311"/>
                  <a:gd name="T22" fmla="*/ 179388 w 312"/>
                  <a:gd name="T23" fmla="*/ 358775 h 311"/>
                  <a:gd name="T24" fmla="*/ 90488 w 312"/>
                  <a:gd name="T25" fmla="*/ 449262 h 311"/>
                  <a:gd name="T26" fmla="*/ 0 w 312"/>
                  <a:gd name="T27" fmla="*/ 449262 h 311"/>
                  <a:gd name="T28" fmla="*/ 0 w 312"/>
                  <a:gd name="T29" fmla="*/ 269875 h 311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312" h="311">
                    <a:moveTo>
                      <a:pt x="0" y="170"/>
                    </a:moveTo>
                    <a:lnTo>
                      <a:pt x="28" y="85"/>
                    </a:lnTo>
                    <a:lnTo>
                      <a:pt x="0" y="56"/>
                    </a:lnTo>
                    <a:lnTo>
                      <a:pt x="28" y="0"/>
                    </a:lnTo>
                    <a:lnTo>
                      <a:pt x="142" y="0"/>
                    </a:lnTo>
                    <a:lnTo>
                      <a:pt x="283" y="141"/>
                    </a:lnTo>
                    <a:lnTo>
                      <a:pt x="312" y="226"/>
                    </a:lnTo>
                    <a:lnTo>
                      <a:pt x="283" y="283"/>
                    </a:lnTo>
                    <a:lnTo>
                      <a:pt x="255" y="255"/>
                    </a:lnTo>
                    <a:lnTo>
                      <a:pt x="227" y="311"/>
                    </a:lnTo>
                    <a:lnTo>
                      <a:pt x="227" y="255"/>
                    </a:lnTo>
                    <a:lnTo>
                      <a:pt x="113" y="226"/>
                    </a:lnTo>
                    <a:lnTo>
                      <a:pt x="57" y="283"/>
                    </a:lnTo>
                    <a:lnTo>
                      <a:pt x="0" y="283"/>
                    </a:lnTo>
                    <a:lnTo>
                      <a:pt x="0" y="170"/>
                    </a:lnTo>
                    <a:close/>
                  </a:path>
                </a:pathLst>
              </a:custGeom>
              <a:solidFill>
                <a:srgbClr val="99CC00"/>
              </a:solidFill>
              <a:ln w="38100" algn="ctr">
                <a:solidFill>
                  <a:srgbClr val="008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26" name="Freeform 159">
                <a:extLst>
                  <a:ext uri="{FF2B5EF4-FFF2-40B4-BE49-F238E27FC236}">
                    <a16:creationId xmlns:a16="http://schemas.microsoft.com/office/drawing/2014/main" id="{CA49B0DA-FBC4-4B40-B4E3-F9879AC949B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14900" y="569913"/>
                <a:ext cx="541338" cy="720725"/>
              </a:xfrm>
              <a:custGeom>
                <a:avLst/>
                <a:gdLst>
                  <a:gd name="T0" fmla="*/ 541338 w 341"/>
                  <a:gd name="T1" fmla="*/ 450850 h 454"/>
                  <a:gd name="T2" fmla="*/ 360363 w 341"/>
                  <a:gd name="T3" fmla="*/ 450850 h 454"/>
                  <a:gd name="T4" fmla="*/ 315913 w 341"/>
                  <a:gd name="T5" fmla="*/ 539750 h 454"/>
                  <a:gd name="T6" fmla="*/ 360363 w 341"/>
                  <a:gd name="T7" fmla="*/ 585788 h 454"/>
                  <a:gd name="T8" fmla="*/ 315913 w 341"/>
                  <a:gd name="T9" fmla="*/ 720725 h 454"/>
                  <a:gd name="T10" fmla="*/ 180975 w 341"/>
                  <a:gd name="T11" fmla="*/ 630238 h 454"/>
                  <a:gd name="T12" fmla="*/ 136525 w 341"/>
                  <a:gd name="T13" fmla="*/ 674688 h 454"/>
                  <a:gd name="T14" fmla="*/ 90488 w 341"/>
                  <a:gd name="T15" fmla="*/ 630238 h 454"/>
                  <a:gd name="T16" fmla="*/ 0 w 341"/>
                  <a:gd name="T17" fmla="*/ 585788 h 454"/>
                  <a:gd name="T18" fmla="*/ 90488 w 341"/>
                  <a:gd name="T19" fmla="*/ 539750 h 454"/>
                  <a:gd name="T20" fmla="*/ 90488 w 341"/>
                  <a:gd name="T21" fmla="*/ 450850 h 454"/>
                  <a:gd name="T22" fmla="*/ 46038 w 341"/>
                  <a:gd name="T23" fmla="*/ 404813 h 454"/>
                  <a:gd name="T24" fmla="*/ 90488 w 341"/>
                  <a:gd name="T25" fmla="*/ 315913 h 454"/>
                  <a:gd name="T26" fmla="*/ 46038 w 341"/>
                  <a:gd name="T27" fmla="*/ 180975 h 454"/>
                  <a:gd name="T28" fmla="*/ 0 w 341"/>
                  <a:gd name="T29" fmla="*/ 180975 h 454"/>
                  <a:gd name="T30" fmla="*/ 0 w 341"/>
                  <a:gd name="T31" fmla="*/ 44450 h 454"/>
                  <a:gd name="T32" fmla="*/ 90488 w 341"/>
                  <a:gd name="T33" fmla="*/ 44450 h 454"/>
                  <a:gd name="T34" fmla="*/ 136525 w 341"/>
                  <a:gd name="T35" fmla="*/ 0 h 454"/>
                  <a:gd name="T36" fmla="*/ 541338 w 341"/>
                  <a:gd name="T37" fmla="*/ 450850 h 454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0" t="0" r="r" b="b"/>
                <a:pathLst>
                  <a:path w="341" h="454">
                    <a:moveTo>
                      <a:pt x="341" y="284"/>
                    </a:moveTo>
                    <a:lnTo>
                      <a:pt x="227" y="284"/>
                    </a:lnTo>
                    <a:lnTo>
                      <a:pt x="199" y="340"/>
                    </a:lnTo>
                    <a:lnTo>
                      <a:pt x="227" y="369"/>
                    </a:lnTo>
                    <a:lnTo>
                      <a:pt x="199" y="454"/>
                    </a:lnTo>
                    <a:lnTo>
                      <a:pt x="114" y="397"/>
                    </a:lnTo>
                    <a:lnTo>
                      <a:pt x="86" y="425"/>
                    </a:lnTo>
                    <a:lnTo>
                      <a:pt x="57" y="397"/>
                    </a:lnTo>
                    <a:lnTo>
                      <a:pt x="0" y="369"/>
                    </a:lnTo>
                    <a:lnTo>
                      <a:pt x="57" y="340"/>
                    </a:lnTo>
                    <a:lnTo>
                      <a:pt x="57" y="284"/>
                    </a:lnTo>
                    <a:lnTo>
                      <a:pt x="29" y="255"/>
                    </a:lnTo>
                    <a:lnTo>
                      <a:pt x="57" y="199"/>
                    </a:lnTo>
                    <a:lnTo>
                      <a:pt x="29" y="114"/>
                    </a:lnTo>
                    <a:lnTo>
                      <a:pt x="0" y="114"/>
                    </a:lnTo>
                    <a:lnTo>
                      <a:pt x="0" y="28"/>
                    </a:lnTo>
                    <a:lnTo>
                      <a:pt x="57" y="28"/>
                    </a:lnTo>
                    <a:lnTo>
                      <a:pt x="86" y="0"/>
                    </a:lnTo>
                    <a:lnTo>
                      <a:pt x="341" y="284"/>
                    </a:lnTo>
                    <a:close/>
                  </a:path>
                </a:pathLst>
              </a:custGeom>
              <a:solidFill>
                <a:srgbClr val="99CC00"/>
              </a:solidFill>
              <a:ln w="38100" algn="ctr">
                <a:solidFill>
                  <a:srgbClr val="008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27" name="Freeform 160">
                <a:extLst>
                  <a:ext uri="{FF2B5EF4-FFF2-40B4-BE49-F238E27FC236}">
                    <a16:creationId xmlns:a16="http://schemas.microsoft.com/office/drawing/2014/main" id="{0F517396-9E4D-408F-AA31-C22B6F9895F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40213" y="795338"/>
                <a:ext cx="765175" cy="584200"/>
              </a:xfrm>
              <a:custGeom>
                <a:avLst/>
                <a:gdLst>
                  <a:gd name="T0" fmla="*/ 765175 w 482"/>
                  <a:gd name="T1" fmla="*/ 90488 h 368"/>
                  <a:gd name="T2" fmla="*/ 585788 w 482"/>
                  <a:gd name="T3" fmla="*/ 134938 h 368"/>
                  <a:gd name="T4" fmla="*/ 585788 w 482"/>
                  <a:gd name="T5" fmla="*/ 225425 h 368"/>
                  <a:gd name="T6" fmla="*/ 495300 w 482"/>
                  <a:gd name="T7" fmla="*/ 179388 h 368"/>
                  <a:gd name="T8" fmla="*/ 450850 w 482"/>
                  <a:gd name="T9" fmla="*/ 134938 h 368"/>
                  <a:gd name="T10" fmla="*/ 404813 w 482"/>
                  <a:gd name="T11" fmla="*/ 179388 h 368"/>
                  <a:gd name="T12" fmla="*/ 360363 w 482"/>
                  <a:gd name="T13" fmla="*/ 0 h 368"/>
                  <a:gd name="T14" fmla="*/ 315913 w 482"/>
                  <a:gd name="T15" fmla="*/ 0 h 368"/>
                  <a:gd name="T16" fmla="*/ 315913 w 482"/>
                  <a:gd name="T17" fmla="*/ 90488 h 368"/>
                  <a:gd name="T18" fmla="*/ 269875 w 482"/>
                  <a:gd name="T19" fmla="*/ 90488 h 368"/>
                  <a:gd name="T20" fmla="*/ 134938 w 482"/>
                  <a:gd name="T21" fmla="*/ 179388 h 368"/>
                  <a:gd name="T22" fmla="*/ 134938 w 482"/>
                  <a:gd name="T23" fmla="*/ 225425 h 368"/>
                  <a:gd name="T24" fmla="*/ 0 w 482"/>
                  <a:gd name="T25" fmla="*/ 225425 h 368"/>
                  <a:gd name="T26" fmla="*/ 134938 w 482"/>
                  <a:gd name="T27" fmla="*/ 584200 h 368"/>
                  <a:gd name="T28" fmla="*/ 315913 w 482"/>
                  <a:gd name="T29" fmla="*/ 449263 h 368"/>
                  <a:gd name="T30" fmla="*/ 450850 w 482"/>
                  <a:gd name="T31" fmla="*/ 539750 h 368"/>
                  <a:gd name="T32" fmla="*/ 495300 w 482"/>
                  <a:gd name="T33" fmla="*/ 449263 h 368"/>
                  <a:gd name="T34" fmla="*/ 674688 w 482"/>
                  <a:gd name="T35" fmla="*/ 449263 h 368"/>
                  <a:gd name="T36" fmla="*/ 765175 w 482"/>
                  <a:gd name="T37" fmla="*/ 404813 h 368"/>
                  <a:gd name="T38" fmla="*/ 674688 w 482"/>
                  <a:gd name="T39" fmla="*/ 360363 h 368"/>
                  <a:gd name="T40" fmla="*/ 765175 w 482"/>
                  <a:gd name="T41" fmla="*/ 314325 h 368"/>
                  <a:gd name="T42" fmla="*/ 765175 w 482"/>
                  <a:gd name="T43" fmla="*/ 225425 h 368"/>
                  <a:gd name="T44" fmla="*/ 720725 w 482"/>
                  <a:gd name="T45" fmla="*/ 179388 h 368"/>
                  <a:gd name="T46" fmla="*/ 765175 w 482"/>
                  <a:gd name="T47" fmla="*/ 90488 h 368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0" t="0" r="r" b="b"/>
                <a:pathLst>
                  <a:path w="482" h="368">
                    <a:moveTo>
                      <a:pt x="482" y="57"/>
                    </a:moveTo>
                    <a:lnTo>
                      <a:pt x="369" y="85"/>
                    </a:lnTo>
                    <a:lnTo>
                      <a:pt x="369" y="142"/>
                    </a:lnTo>
                    <a:lnTo>
                      <a:pt x="312" y="113"/>
                    </a:lnTo>
                    <a:lnTo>
                      <a:pt x="284" y="85"/>
                    </a:lnTo>
                    <a:lnTo>
                      <a:pt x="255" y="113"/>
                    </a:lnTo>
                    <a:lnTo>
                      <a:pt x="227" y="0"/>
                    </a:lnTo>
                    <a:lnTo>
                      <a:pt x="199" y="0"/>
                    </a:lnTo>
                    <a:lnTo>
                      <a:pt x="199" y="57"/>
                    </a:lnTo>
                    <a:lnTo>
                      <a:pt x="170" y="57"/>
                    </a:lnTo>
                    <a:lnTo>
                      <a:pt x="85" y="113"/>
                    </a:lnTo>
                    <a:lnTo>
                      <a:pt x="85" y="142"/>
                    </a:lnTo>
                    <a:lnTo>
                      <a:pt x="0" y="142"/>
                    </a:lnTo>
                    <a:lnTo>
                      <a:pt x="85" y="368"/>
                    </a:lnTo>
                    <a:lnTo>
                      <a:pt x="199" y="283"/>
                    </a:lnTo>
                    <a:lnTo>
                      <a:pt x="284" y="340"/>
                    </a:lnTo>
                    <a:lnTo>
                      <a:pt x="312" y="283"/>
                    </a:lnTo>
                    <a:lnTo>
                      <a:pt x="425" y="283"/>
                    </a:lnTo>
                    <a:lnTo>
                      <a:pt x="482" y="255"/>
                    </a:lnTo>
                    <a:lnTo>
                      <a:pt x="425" y="227"/>
                    </a:lnTo>
                    <a:lnTo>
                      <a:pt x="482" y="198"/>
                    </a:lnTo>
                    <a:lnTo>
                      <a:pt x="482" y="142"/>
                    </a:lnTo>
                    <a:lnTo>
                      <a:pt x="454" y="113"/>
                    </a:lnTo>
                    <a:lnTo>
                      <a:pt x="482" y="57"/>
                    </a:lnTo>
                    <a:close/>
                  </a:path>
                </a:pathLst>
              </a:custGeom>
              <a:solidFill>
                <a:srgbClr val="99CC00"/>
              </a:solidFill>
              <a:ln w="38100" algn="ctr">
                <a:solidFill>
                  <a:srgbClr val="008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28" name="Freeform 161">
                <a:extLst>
                  <a:ext uri="{FF2B5EF4-FFF2-40B4-BE49-F238E27FC236}">
                    <a16:creationId xmlns:a16="http://schemas.microsoft.com/office/drawing/2014/main" id="{E5D1E662-D5EC-4600-893F-EF188A0D973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38625" y="254000"/>
                <a:ext cx="809625" cy="766763"/>
              </a:xfrm>
              <a:custGeom>
                <a:avLst/>
                <a:gdLst>
                  <a:gd name="T0" fmla="*/ 0 w 511"/>
                  <a:gd name="T1" fmla="*/ 766763 h 482"/>
                  <a:gd name="T2" fmla="*/ 134673 w 511"/>
                  <a:gd name="T3" fmla="*/ 766763 h 482"/>
                  <a:gd name="T4" fmla="*/ 134673 w 511"/>
                  <a:gd name="T5" fmla="*/ 720630 h 482"/>
                  <a:gd name="T6" fmla="*/ 269347 w 511"/>
                  <a:gd name="T7" fmla="*/ 631545 h 482"/>
                  <a:gd name="T8" fmla="*/ 315294 w 511"/>
                  <a:gd name="T9" fmla="*/ 631545 h 482"/>
                  <a:gd name="T10" fmla="*/ 315294 w 511"/>
                  <a:gd name="T11" fmla="*/ 540870 h 482"/>
                  <a:gd name="T12" fmla="*/ 359657 w 511"/>
                  <a:gd name="T13" fmla="*/ 540870 h 482"/>
                  <a:gd name="T14" fmla="*/ 404020 w 511"/>
                  <a:gd name="T15" fmla="*/ 720630 h 482"/>
                  <a:gd name="T16" fmla="*/ 449968 w 511"/>
                  <a:gd name="T17" fmla="*/ 676088 h 482"/>
                  <a:gd name="T18" fmla="*/ 494331 w 511"/>
                  <a:gd name="T19" fmla="*/ 720630 h 482"/>
                  <a:gd name="T20" fmla="*/ 584641 w 511"/>
                  <a:gd name="T21" fmla="*/ 766763 h 482"/>
                  <a:gd name="T22" fmla="*/ 584641 w 511"/>
                  <a:gd name="T23" fmla="*/ 676088 h 482"/>
                  <a:gd name="T24" fmla="*/ 763678 w 511"/>
                  <a:gd name="T25" fmla="*/ 631545 h 482"/>
                  <a:gd name="T26" fmla="*/ 719315 w 511"/>
                  <a:gd name="T27" fmla="*/ 496328 h 482"/>
                  <a:gd name="T28" fmla="*/ 673367 w 511"/>
                  <a:gd name="T29" fmla="*/ 496328 h 482"/>
                  <a:gd name="T30" fmla="*/ 673367 w 511"/>
                  <a:gd name="T31" fmla="*/ 359520 h 482"/>
                  <a:gd name="T32" fmla="*/ 763678 w 511"/>
                  <a:gd name="T33" fmla="*/ 359520 h 482"/>
                  <a:gd name="T34" fmla="*/ 809625 w 511"/>
                  <a:gd name="T35" fmla="*/ 314977 h 482"/>
                  <a:gd name="T36" fmla="*/ 673367 w 511"/>
                  <a:gd name="T37" fmla="*/ 179760 h 482"/>
                  <a:gd name="T38" fmla="*/ 584641 w 511"/>
                  <a:gd name="T39" fmla="*/ 0 h 482"/>
                  <a:gd name="T40" fmla="*/ 404020 w 511"/>
                  <a:gd name="T41" fmla="*/ 179760 h 482"/>
                  <a:gd name="T42" fmla="*/ 269347 w 511"/>
                  <a:gd name="T43" fmla="*/ 224302 h 482"/>
                  <a:gd name="T44" fmla="*/ 134673 w 511"/>
                  <a:gd name="T45" fmla="*/ 89084 h 482"/>
                  <a:gd name="T46" fmla="*/ 90310 w 511"/>
                  <a:gd name="T47" fmla="*/ 179760 h 482"/>
                  <a:gd name="T48" fmla="*/ 134673 w 511"/>
                  <a:gd name="T49" fmla="*/ 359520 h 482"/>
                  <a:gd name="T50" fmla="*/ 0 w 511"/>
                  <a:gd name="T51" fmla="*/ 766763 h 482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0" t="0" r="r" b="b"/>
                <a:pathLst>
                  <a:path w="511" h="482">
                    <a:moveTo>
                      <a:pt x="0" y="482"/>
                    </a:moveTo>
                    <a:lnTo>
                      <a:pt x="85" y="482"/>
                    </a:lnTo>
                    <a:lnTo>
                      <a:pt x="85" y="453"/>
                    </a:lnTo>
                    <a:lnTo>
                      <a:pt x="170" y="397"/>
                    </a:lnTo>
                    <a:lnTo>
                      <a:pt x="199" y="397"/>
                    </a:lnTo>
                    <a:lnTo>
                      <a:pt x="199" y="340"/>
                    </a:lnTo>
                    <a:lnTo>
                      <a:pt x="227" y="340"/>
                    </a:lnTo>
                    <a:lnTo>
                      <a:pt x="255" y="453"/>
                    </a:lnTo>
                    <a:lnTo>
                      <a:pt x="284" y="425"/>
                    </a:lnTo>
                    <a:lnTo>
                      <a:pt x="312" y="453"/>
                    </a:lnTo>
                    <a:lnTo>
                      <a:pt x="369" y="482"/>
                    </a:lnTo>
                    <a:lnTo>
                      <a:pt x="369" y="425"/>
                    </a:lnTo>
                    <a:lnTo>
                      <a:pt x="482" y="397"/>
                    </a:lnTo>
                    <a:lnTo>
                      <a:pt x="454" y="312"/>
                    </a:lnTo>
                    <a:lnTo>
                      <a:pt x="425" y="312"/>
                    </a:lnTo>
                    <a:lnTo>
                      <a:pt x="425" y="226"/>
                    </a:lnTo>
                    <a:lnTo>
                      <a:pt x="482" y="226"/>
                    </a:lnTo>
                    <a:lnTo>
                      <a:pt x="511" y="198"/>
                    </a:lnTo>
                    <a:lnTo>
                      <a:pt x="425" y="113"/>
                    </a:lnTo>
                    <a:lnTo>
                      <a:pt x="369" y="0"/>
                    </a:lnTo>
                    <a:lnTo>
                      <a:pt x="255" y="113"/>
                    </a:lnTo>
                    <a:lnTo>
                      <a:pt x="170" y="141"/>
                    </a:lnTo>
                    <a:lnTo>
                      <a:pt x="85" y="56"/>
                    </a:lnTo>
                    <a:lnTo>
                      <a:pt x="57" y="113"/>
                    </a:lnTo>
                    <a:lnTo>
                      <a:pt x="85" y="226"/>
                    </a:lnTo>
                    <a:lnTo>
                      <a:pt x="0" y="482"/>
                    </a:lnTo>
                    <a:close/>
                  </a:path>
                </a:pathLst>
              </a:custGeom>
              <a:solidFill>
                <a:srgbClr val="99CC00"/>
              </a:solidFill>
              <a:ln w="38100" algn="ctr">
                <a:solidFill>
                  <a:srgbClr val="008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29" name="Freeform 162">
                <a:extLst>
                  <a:ext uri="{FF2B5EF4-FFF2-40B4-BE49-F238E27FC236}">
                    <a16:creationId xmlns:a16="http://schemas.microsoft.com/office/drawing/2014/main" id="{7C1913DE-2917-42D8-B5C4-AB7682AC889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56125" y="1785938"/>
                <a:ext cx="584200" cy="1035050"/>
              </a:xfrm>
              <a:custGeom>
                <a:avLst/>
                <a:gdLst>
                  <a:gd name="T0" fmla="*/ 0 w 368"/>
                  <a:gd name="T1" fmla="*/ 88900 h 652"/>
                  <a:gd name="T2" fmla="*/ 44450 w 368"/>
                  <a:gd name="T3" fmla="*/ 179388 h 652"/>
                  <a:gd name="T4" fmla="*/ 0 w 368"/>
                  <a:gd name="T5" fmla="*/ 404813 h 652"/>
                  <a:gd name="T6" fmla="*/ 134938 w 368"/>
                  <a:gd name="T7" fmla="*/ 493713 h 652"/>
                  <a:gd name="T8" fmla="*/ 314325 w 368"/>
                  <a:gd name="T9" fmla="*/ 539750 h 652"/>
                  <a:gd name="T10" fmla="*/ 314325 w 368"/>
                  <a:gd name="T11" fmla="*/ 674688 h 652"/>
                  <a:gd name="T12" fmla="*/ 269875 w 368"/>
                  <a:gd name="T13" fmla="*/ 719138 h 652"/>
                  <a:gd name="T14" fmla="*/ 314325 w 368"/>
                  <a:gd name="T15" fmla="*/ 854075 h 652"/>
                  <a:gd name="T16" fmla="*/ 404813 w 368"/>
                  <a:gd name="T17" fmla="*/ 900113 h 652"/>
                  <a:gd name="T18" fmla="*/ 404813 w 368"/>
                  <a:gd name="T19" fmla="*/ 989013 h 652"/>
                  <a:gd name="T20" fmla="*/ 449263 w 368"/>
                  <a:gd name="T21" fmla="*/ 1035050 h 652"/>
                  <a:gd name="T22" fmla="*/ 449263 w 368"/>
                  <a:gd name="T23" fmla="*/ 944563 h 652"/>
                  <a:gd name="T24" fmla="*/ 539750 w 368"/>
                  <a:gd name="T25" fmla="*/ 900113 h 652"/>
                  <a:gd name="T26" fmla="*/ 584200 w 368"/>
                  <a:gd name="T27" fmla="*/ 765175 h 652"/>
                  <a:gd name="T28" fmla="*/ 495300 w 368"/>
                  <a:gd name="T29" fmla="*/ 674688 h 652"/>
                  <a:gd name="T30" fmla="*/ 495300 w 368"/>
                  <a:gd name="T31" fmla="*/ 628650 h 652"/>
                  <a:gd name="T32" fmla="*/ 449263 w 368"/>
                  <a:gd name="T33" fmla="*/ 539750 h 652"/>
                  <a:gd name="T34" fmla="*/ 404813 w 368"/>
                  <a:gd name="T35" fmla="*/ 358775 h 652"/>
                  <a:gd name="T36" fmla="*/ 404813 w 368"/>
                  <a:gd name="T37" fmla="*/ 88900 h 652"/>
                  <a:gd name="T38" fmla="*/ 314325 w 368"/>
                  <a:gd name="T39" fmla="*/ 179388 h 652"/>
                  <a:gd name="T40" fmla="*/ 223838 w 368"/>
                  <a:gd name="T41" fmla="*/ 134938 h 652"/>
                  <a:gd name="T42" fmla="*/ 223838 w 368"/>
                  <a:gd name="T43" fmla="*/ 0 h 652"/>
                  <a:gd name="T44" fmla="*/ 179388 w 368"/>
                  <a:gd name="T45" fmla="*/ 44450 h 652"/>
                  <a:gd name="T46" fmla="*/ 0 w 368"/>
                  <a:gd name="T47" fmla="*/ 88900 h 652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0" t="0" r="r" b="b"/>
                <a:pathLst>
                  <a:path w="368" h="652">
                    <a:moveTo>
                      <a:pt x="0" y="56"/>
                    </a:moveTo>
                    <a:lnTo>
                      <a:pt x="28" y="113"/>
                    </a:lnTo>
                    <a:lnTo>
                      <a:pt x="0" y="255"/>
                    </a:lnTo>
                    <a:lnTo>
                      <a:pt x="85" y="311"/>
                    </a:lnTo>
                    <a:lnTo>
                      <a:pt x="198" y="340"/>
                    </a:lnTo>
                    <a:lnTo>
                      <a:pt x="198" y="425"/>
                    </a:lnTo>
                    <a:lnTo>
                      <a:pt x="170" y="453"/>
                    </a:lnTo>
                    <a:lnTo>
                      <a:pt x="198" y="538"/>
                    </a:lnTo>
                    <a:lnTo>
                      <a:pt x="255" y="567"/>
                    </a:lnTo>
                    <a:lnTo>
                      <a:pt x="255" y="623"/>
                    </a:lnTo>
                    <a:lnTo>
                      <a:pt x="283" y="652"/>
                    </a:lnTo>
                    <a:lnTo>
                      <a:pt x="283" y="595"/>
                    </a:lnTo>
                    <a:lnTo>
                      <a:pt x="340" y="567"/>
                    </a:lnTo>
                    <a:lnTo>
                      <a:pt x="368" y="482"/>
                    </a:lnTo>
                    <a:lnTo>
                      <a:pt x="312" y="425"/>
                    </a:lnTo>
                    <a:lnTo>
                      <a:pt x="312" y="396"/>
                    </a:lnTo>
                    <a:lnTo>
                      <a:pt x="283" y="340"/>
                    </a:lnTo>
                    <a:lnTo>
                      <a:pt x="255" y="226"/>
                    </a:lnTo>
                    <a:lnTo>
                      <a:pt x="255" y="56"/>
                    </a:lnTo>
                    <a:lnTo>
                      <a:pt x="198" y="113"/>
                    </a:lnTo>
                    <a:lnTo>
                      <a:pt x="141" y="85"/>
                    </a:lnTo>
                    <a:lnTo>
                      <a:pt x="141" y="0"/>
                    </a:lnTo>
                    <a:lnTo>
                      <a:pt x="113" y="28"/>
                    </a:lnTo>
                    <a:lnTo>
                      <a:pt x="0" y="56"/>
                    </a:lnTo>
                    <a:close/>
                  </a:path>
                </a:pathLst>
              </a:custGeom>
              <a:solidFill>
                <a:srgbClr val="99CC00"/>
              </a:solidFill>
              <a:ln w="38100" algn="ctr">
                <a:solidFill>
                  <a:srgbClr val="008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30" name="Freeform 163">
                <a:extLst>
                  <a:ext uri="{FF2B5EF4-FFF2-40B4-BE49-F238E27FC236}">
                    <a16:creationId xmlns:a16="http://schemas.microsoft.com/office/drawing/2014/main" id="{86B8E1B4-AA85-4775-B267-51C8E9D9BCF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10088" y="2190750"/>
                <a:ext cx="360362" cy="584200"/>
              </a:xfrm>
              <a:custGeom>
                <a:avLst/>
                <a:gdLst>
                  <a:gd name="T0" fmla="*/ 46037 w 227"/>
                  <a:gd name="T1" fmla="*/ 0 h 368"/>
                  <a:gd name="T2" fmla="*/ 46037 w 227"/>
                  <a:gd name="T3" fmla="*/ 269875 h 368"/>
                  <a:gd name="T4" fmla="*/ 0 w 227"/>
                  <a:gd name="T5" fmla="*/ 449263 h 368"/>
                  <a:gd name="T6" fmla="*/ 90487 w 227"/>
                  <a:gd name="T7" fmla="*/ 539750 h 368"/>
                  <a:gd name="T8" fmla="*/ 225425 w 227"/>
                  <a:gd name="T9" fmla="*/ 584200 h 368"/>
                  <a:gd name="T10" fmla="*/ 225425 w 227"/>
                  <a:gd name="T11" fmla="*/ 495300 h 368"/>
                  <a:gd name="T12" fmla="*/ 315912 w 227"/>
                  <a:gd name="T13" fmla="*/ 495300 h 368"/>
                  <a:gd name="T14" fmla="*/ 360362 w 227"/>
                  <a:gd name="T15" fmla="*/ 449263 h 368"/>
                  <a:gd name="T16" fmla="*/ 315912 w 227"/>
                  <a:gd name="T17" fmla="*/ 314325 h 368"/>
                  <a:gd name="T18" fmla="*/ 360362 w 227"/>
                  <a:gd name="T19" fmla="*/ 269875 h 368"/>
                  <a:gd name="T20" fmla="*/ 360362 w 227"/>
                  <a:gd name="T21" fmla="*/ 134938 h 368"/>
                  <a:gd name="T22" fmla="*/ 180975 w 227"/>
                  <a:gd name="T23" fmla="*/ 88900 h 368"/>
                  <a:gd name="T24" fmla="*/ 46037 w 227"/>
                  <a:gd name="T25" fmla="*/ 0 h 368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227" h="368">
                    <a:moveTo>
                      <a:pt x="29" y="0"/>
                    </a:moveTo>
                    <a:lnTo>
                      <a:pt x="29" y="170"/>
                    </a:lnTo>
                    <a:lnTo>
                      <a:pt x="0" y="283"/>
                    </a:lnTo>
                    <a:lnTo>
                      <a:pt x="57" y="340"/>
                    </a:lnTo>
                    <a:lnTo>
                      <a:pt x="142" y="368"/>
                    </a:lnTo>
                    <a:lnTo>
                      <a:pt x="142" y="312"/>
                    </a:lnTo>
                    <a:lnTo>
                      <a:pt x="199" y="312"/>
                    </a:lnTo>
                    <a:lnTo>
                      <a:pt x="227" y="283"/>
                    </a:lnTo>
                    <a:lnTo>
                      <a:pt x="199" y="198"/>
                    </a:lnTo>
                    <a:lnTo>
                      <a:pt x="227" y="170"/>
                    </a:lnTo>
                    <a:lnTo>
                      <a:pt x="227" y="85"/>
                    </a:lnTo>
                    <a:lnTo>
                      <a:pt x="114" y="56"/>
                    </a:lnTo>
                    <a:lnTo>
                      <a:pt x="29" y="0"/>
                    </a:lnTo>
                    <a:close/>
                  </a:path>
                </a:pathLst>
              </a:custGeom>
              <a:solidFill>
                <a:srgbClr val="99CC00"/>
              </a:solidFill>
              <a:ln w="38100" algn="ctr">
                <a:solidFill>
                  <a:srgbClr val="008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31" name="Freeform 164">
                <a:extLst>
                  <a:ext uri="{FF2B5EF4-FFF2-40B4-BE49-F238E27FC236}">
                    <a16:creationId xmlns:a16="http://schemas.microsoft.com/office/drawing/2014/main" id="{1BB916B5-8A5B-4542-8464-958E40BB99D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21188" y="2640013"/>
                <a:ext cx="630237" cy="539750"/>
              </a:xfrm>
              <a:custGeom>
                <a:avLst/>
                <a:gdLst>
                  <a:gd name="T0" fmla="*/ 88900 w 397"/>
                  <a:gd name="T1" fmla="*/ 0 h 340"/>
                  <a:gd name="T2" fmla="*/ 0 w 397"/>
                  <a:gd name="T3" fmla="*/ 180975 h 340"/>
                  <a:gd name="T4" fmla="*/ 179387 w 397"/>
                  <a:gd name="T5" fmla="*/ 360363 h 340"/>
                  <a:gd name="T6" fmla="*/ 404812 w 397"/>
                  <a:gd name="T7" fmla="*/ 450850 h 340"/>
                  <a:gd name="T8" fmla="*/ 449262 w 397"/>
                  <a:gd name="T9" fmla="*/ 539750 h 340"/>
                  <a:gd name="T10" fmla="*/ 584200 w 397"/>
                  <a:gd name="T11" fmla="*/ 539750 h 340"/>
                  <a:gd name="T12" fmla="*/ 630237 w 397"/>
                  <a:gd name="T13" fmla="*/ 495300 h 340"/>
                  <a:gd name="T14" fmla="*/ 584200 w 397"/>
                  <a:gd name="T15" fmla="*/ 404813 h 340"/>
                  <a:gd name="T16" fmla="*/ 630237 w 397"/>
                  <a:gd name="T17" fmla="*/ 360363 h 340"/>
                  <a:gd name="T18" fmla="*/ 630237 w 397"/>
                  <a:gd name="T19" fmla="*/ 269875 h 340"/>
                  <a:gd name="T20" fmla="*/ 584200 w 397"/>
                  <a:gd name="T21" fmla="*/ 180975 h 340"/>
                  <a:gd name="T22" fmla="*/ 539750 w 397"/>
                  <a:gd name="T23" fmla="*/ 134938 h 340"/>
                  <a:gd name="T24" fmla="*/ 539750 w 397"/>
                  <a:gd name="T25" fmla="*/ 46038 h 340"/>
                  <a:gd name="T26" fmla="*/ 449262 w 397"/>
                  <a:gd name="T27" fmla="*/ 0 h 340"/>
                  <a:gd name="T28" fmla="*/ 404812 w 397"/>
                  <a:gd name="T29" fmla="*/ 46038 h 340"/>
                  <a:gd name="T30" fmla="*/ 314325 w 397"/>
                  <a:gd name="T31" fmla="*/ 46038 h 340"/>
                  <a:gd name="T32" fmla="*/ 314325 w 397"/>
                  <a:gd name="T33" fmla="*/ 134938 h 340"/>
                  <a:gd name="T34" fmla="*/ 179387 w 397"/>
                  <a:gd name="T35" fmla="*/ 90488 h 340"/>
                  <a:gd name="T36" fmla="*/ 88900 w 397"/>
                  <a:gd name="T37" fmla="*/ 0 h 340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0" t="0" r="r" b="b"/>
                <a:pathLst>
                  <a:path w="397" h="340">
                    <a:moveTo>
                      <a:pt x="56" y="0"/>
                    </a:moveTo>
                    <a:lnTo>
                      <a:pt x="0" y="114"/>
                    </a:lnTo>
                    <a:lnTo>
                      <a:pt x="113" y="227"/>
                    </a:lnTo>
                    <a:lnTo>
                      <a:pt x="255" y="284"/>
                    </a:lnTo>
                    <a:lnTo>
                      <a:pt x="283" y="340"/>
                    </a:lnTo>
                    <a:lnTo>
                      <a:pt x="368" y="340"/>
                    </a:lnTo>
                    <a:lnTo>
                      <a:pt x="397" y="312"/>
                    </a:lnTo>
                    <a:lnTo>
                      <a:pt x="368" y="255"/>
                    </a:lnTo>
                    <a:lnTo>
                      <a:pt x="397" y="227"/>
                    </a:lnTo>
                    <a:lnTo>
                      <a:pt x="397" y="170"/>
                    </a:lnTo>
                    <a:lnTo>
                      <a:pt x="368" y="114"/>
                    </a:lnTo>
                    <a:lnTo>
                      <a:pt x="340" y="85"/>
                    </a:lnTo>
                    <a:lnTo>
                      <a:pt x="340" y="29"/>
                    </a:lnTo>
                    <a:lnTo>
                      <a:pt x="283" y="0"/>
                    </a:lnTo>
                    <a:lnTo>
                      <a:pt x="255" y="29"/>
                    </a:lnTo>
                    <a:lnTo>
                      <a:pt x="198" y="29"/>
                    </a:lnTo>
                    <a:lnTo>
                      <a:pt x="198" y="85"/>
                    </a:lnTo>
                    <a:lnTo>
                      <a:pt x="113" y="57"/>
                    </a:lnTo>
                    <a:lnTo>
                      <a:pt x="56" y="0"/>
                    </a:lnTo>
                    <a:close/>
                  </a:path>
                </a:pathLst>
              </a:custGeom>
              <a:solidFill>
                <a:srgbClr val="99CC00"/>
              </a:solidFill>
              <a:ln w="38100" algn="ctr">
                <a:solidFill>
                  <a:srgbClr val="008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32" name="Freeform 165">
                <a:extLst>
                  <a:ext uri="{FF2B5EF4-FFF2-40B4-BE49-F238E27FC236}">
                    <a16:creationId xmlns:a16="http://schemas.microsoft.com/office/drawing/2014/main" id="{8136BD19-D7A8-4B1A-8BA9-642233E3E67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10425" y="3090863"/>
                <a:ext cx="539750" cy="584200"/>
              </a:xfrm>
              <a:custGeom>
                <a:avLst/>
                <a:gdLst>
                  <a:gd name="T0" fmla="*/ 539750 w 340"/>
                  <a:gd name="T1" fmla="*/ 223838 h 368"/>
                  <a:gd name="T2" fmla="*/ 495300 w 340"/>
                  <a:gd name="T3" fmla="*/ 495300 h 368"/>
                  <a:gd name="T4" fmla="*/ 360363 w 340"/>
                  <a:gd name="T5" fmla="*/ 584200 h 368"/>
                  <a:gd name="T6" fmla="*/ 269875 w 340"/>
                  <a:gd name="T7" fmla="*/ 584200 h 368"/>
                  <a:gd name="T8" fmla="*/ 225425 w 340"/>
                  <a:gd name="T9" fmla="*/ 584200 h 368"/>
                  <a:gd name="T10" fmla="*/ 225425 w 340"/>
                  <a:gd name="T11" fmla="*/ 360363 h 368"/>
                  <a:gd name="T12" fmla="*/ 0 w 340"/>
                  <a:gd name="T13" fmla="*/ 404813 h 368"/>
                  <a:gd name="T14" fmla="*/ 0 w 340"/>
                  <a:gd name="T15" fmla="*/ 314325 h 368"/>
                  <a:gd name="T16" fmla="*/ 0 w 340"/>
                  <a:gd name="T17" fmla="*/ 179388 h 368"/>
                  <a:gd name="T18" fmla="*/ 90488 w 340"/>
                  <a:gd name="T19" fmla="*/ 88900 h 368"/>
                  <a:gd name="T20" fmla="*/ 90488 w 340"/>
                  <a:gd name="T21" fmla="*/ 44450 h 368"/>
                  <a:gd name="T22" fmla="*/ 134938 w 340"/>
                  <a:gd name="T23" fmla="*/ 0 h 368"/>
                  <a:gd name="T24" fmla="*/ 539750 w 340"/>
                  <a:gd name="T25" fmla="*/ 223838 h 368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340" h="368">
                    <a:moveTo>
                      <a:pt x="340" y="141"/>
                    </a:moveTo>
                    <a:lnTo>
                      <a:pt x="312" y="312"/>
                    </a:lnTo>
                    <a:lnTo>
                      <a:pt x="227" y="368"/>
                    </a:lnTo>
                    <a:lnTo>
                      <a:pt x="170" y="368"/>
                    </a:lnTo>
                    <a:lnTo>
                      <a:pt x="142" y="368"/>
                    </a:lnTo>
                    <a:lnTo>
                      <a:pt x="142" y="227"/>
                    </a:lnTo>
                    <a:lnTo>
                      <a:pt x="0" y="255"/>
                    </a:lnTo>
                    <a:lnTo>
                      <a:pt x="0" y="198"/>
                    </a:lnTo>
                    <a:lnTo>
                      <a:pt x="0" y="113"/>
                    </a:lnTo>
                    <a:lnTo>
                      <a:pt x="57" y="56"/>
                    </a:lnTo>
                    <a:lnTo>
                      <a:pt x="57" y="28"/>
                    </a:lnTo>
                    <a:lnTo>
                      <a:pt x="85" y="0"/>
                    </a:lnTo>
                    <a:lnTo>
                      <a:pt x="340" y="141"/>
                    </a:lnTo>
                    <a:close/>
                  </a:path>
                </a:pathLst>
              </a:custGeom>
              <a:solidFill>
                <a:srgbClr val="99CC00"/>
              </a:solidFill>
              <a:ln w="38100" algn="ctr">
                <a:solidFill>
                  <a:srgbClr val="008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33" name="Freeform 166">
                <a:extLst>
                  <a:ext uri="{FF2B5EF4-FFF2-40B4-BE49-F238E27FC236}">
                    <a16:creationId xmlns:a16="http://schemas.microsoft.com/office/drawing/2014/main" id="{12DDD932-5685-4378-B13D-840765D97BB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70675" y="2820988"/>
                <a:ext cx="674688" cy="854075"/>
              </a:xfrm>
              <a:custGeom>
                <a:avLst/>
                <a:gdLst>
                  <a:gd name="T0" fmla="*/ 674688 w 425"/>
                  <a:gd name="T1" fmla="*/ 269875 h 538"/>
                  <a:gd name="T2" fmla="*/ 630238 w 425"/>
                  <a:gd name="T3" fmla="*/ 314325 h 538"/>
                  <a:gd name="T4" fmla="*/ 630238 w 425"/>
                  <a:gd name="T5" fmla="*/ 358775 h 538"/>
                  <a:gd name="T6" fmla="*/ 539750 w 425"/>
                  <a:gd name="T7" fmla="*/ 449263 h 538"/>
                  <a:gd name="T8" fmla="*/ 539750 w 425"/>
                  <a:gd name="T9" fmla="*/ 584200 h 538"/>
                  <a:gd name="T10" fmla="*/ 450850 w 425"/>
                  <a:gd name="T11" fmla="*/ 584200 h 538"/>
                  <a:gd name="T12" fmla="*/ 315913 w 425"/>
                  <a:gd name="T13" fmla="*/ 765175 h 538"/>
                  <a:gd name="T14" fmla="*/ 134938 w 425"/>
                  <a:gd name="T15" fmla="*/ 809625 h 538"/>
                  <a:gd name="T16" fmla="*/ 90488 w 425"/>
                  <a:gd name="T17" fmla="*/ 854075 h 538"/>
                  <a:gd name="T18" fmla="*/ 44450 w 425"/>
                  <a:gd name="T19" fmla="*/ 809625 h 538"/>
                  <a:gd name="T20" fmla="*/ 44450 w 425"/>
                  <a:gd name="T21" fmla="*/ 674688 h 538"/>
                  <a:gd name="T22" fmla="*/ 90488 w 425"/>
                  <a:gd name="T23" fmla="*/ 630238 h 538"/>
                  <a:gd name="T24" fmla="*/ 90488 w 425"/>
                  <a:gd name="T25" fmla="*/ 493713 h 538"/>
                  <a:gd name="T26" fmla="*/ 179388 w 425"/>
                  <a:gd name="T27" fmla="*/ 404813 h 538"/>
                  <a:gd name="T28" fmla="*/ 179388 w 425"/>
                  <a:gd name="T29" fmla="*/ 358775 h 538"/>
                  <a:gd name="T30" fmla="*/ 90488 w 425"/>
                  <a:gd name="T31" fmla="*/ 314325 h 538"/>
                  <a:gd name="T32" fmla="*/ 0 w 425"/>
                  <a:gd name="T33" fmla="*/ 223838 h 538"/>
                  <a:gd name="T34" fmla="*/ 44450 w 425"/>
                  <a:gd name="T35" fmla="*/ 134938 h 538"/>
                  <a:gd name="T36" fmla="*/ 225425 w 425"/>
                  <a:gd name="T37" fmla="*/ 88900 h 538"/>
                  <a:gd name="T38" fmla="*/ 269875 w 425"/>
                  <a:gd name="T39" fmla="*/ 0 h 538"/>
                  <a:gd name="T40" fmla="*/ 674688 w 425"/>
                  <a:gd name="T41" fmla="*/ 269875 h 538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0" t="0" r="r" b="b"/>
                <a:pathLst>
                  <a:path w="425" h="538">
                    <a:moveTo>
                      <a:pt x="425" y="170"/>
                    </a:moveTo>
                    <a:lnTo>
                      <a:pt x="397" y="198"/>
                    </a:lnTo>
                    <a:lnTo>
                      <a:pt x="397" y="226"/>
                    </a:lnTo>
                    <a:lnTo>
                      <a:pt x="340" y="283"/>
                    </a:lnTo>
                    <a:lnTo>
                      <a:pt x="340" y="368"/>
                    </a:lnTo>
                    <a:lnTo>
                      <a:pt x="284" y="368"/>
                    </a:lnTo>
                    <a:lnTo>
                      <a:pt x="199" y="482"/>
                    </a:lnTo>
                    <a:lnTo>
                      <a:pt x="85" y="510"/>
                    </a:lnTo>
                    <a:lnTo>
                      <a:pt x="57" y="538"/>
                    </a:lnTo>
                    <a:lnTo>
                      <a:pt x="28" y="510"/>
                    </a:lnTo>
                    <a:lnTo>
                      <a:pt x="28" y="425"/>
                    </a:lnTo>
                    <a:lnTo>
                      <a:pt x="57" y="397"/>
                    </a:lnTo>
                    <a:lnTo>
                      <a:pt x="57" y="311"/>
                    </a:lnTo>
                    <a:lnTo>
                      <a:pt x="113" y="255"/>
                    </a:lnTo>
                    <a:lnTo>
                      <a:pt x="113" y="226"/>
                    </a:lnTo>
                    <a:lnTo>
                      <a:pt x="57" y="198"/>
                    </a:lnTo>
                    <a:lnTo>
                      <a:pt x="0" y="141"/>
                    </a:lnTo>
                    <a:lnTo>
                      <a:pt x="28" y="85"/>
                    </a:lnTo>
                    <a:lnTo>
                      <a:pt x="142" y="56"/>
                    </a:lnTo>
                    <a:lnTo>
                      <a:pt x="170" y="0"/>
                    </a:lnTo>
                    <a:lnTo>
                      <a:pt x="425" y="170"/>
                    </a:lnTo>
                    <a:close/>
                  </a:path>
                </a:pathLst>
              </a:custGeom>
              <a:solidFill>
                <a:srgbClr val="99CC00"/>
              </a:solidFill>
              <a:ln w="38100" algn="ctr">
                <a:solidFill>
                  <a:srgbClr val="008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34" name="Freeform 167">
                <a:extLst>
                  <a:ext uri="{FF2B5EF4-FFF2-40B4-BE49-F238E27FC236}">
                    <a16:creationId xmlns:a16="http://schemas.microsoft.com/office/drawing/2014/main" id="{A58DC477-6D86-43B8-88DF-2DA4288F509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65863" y="3044825"/>
                <a:ext cx="584200" cy="765175"/>
              </a:xfrm>
              <a:custGeom>
                <a:avLst/>
                <a:gdLst>
                  <a:gd name="T0" fmla="*/ 0 w 368"/>
                  <a:gd name="T1" fmla="*/ 269875 h 482"/>
                  <a:gd name="T2" fmla="*/ 44450 w 368"/>
                  <a:gd name="T3" fmla="*/ 360363 h 482"/>
                  <a:gd name="T4" fmla="*/ 0 w 368"/>
                  <a:gd name="T5" fmla="*/ 450850 h 482"/>
                  <a:gd name="T6" fmla="*/ 90488 w 368"/>
                  <a:gd name="T7" fmla="*/ 495300 h 482"/>
                  <a:gd name="T8" fmla="*/ 44450 w 368"/>
                  <a:gd name="T9" fmla="*/ 541338 h 482"/>
                  <a:gd name="T10" fmla="*/ 90488 w 368"/>
                  <a:gd name="T11" fmla="*/ 630238 h 482"/>
                  <a:gd name="T12" fmla="*/ 44450 w 368"/>
                  <a:gd name="T13" fmla="*/ 720725 h 482"/>
                  <a:gd name="T14" fmla="*/ 90488 w 368"/>
                  <a:gd name="T15" fmla="*/ 765175 h 482"/>
                  <a:gd name="T16" fmla="*/ 225425 w 368"/>
                  <a:gd name="T17" fmla="*/ 720725 h 482"/>
                  <a:gd name="T18" fmla="*/ 360363 w 368"/>
                  <a:gd name="T19" fmla="*/ 765175 h 482"/>
                  <a:gd name="T20" fmla="*/ 449263 w 368"/>
                  <a:gd name="T21" fmla="*/ 720725 h 482"/>
                  <a:gd name="T22" fmla="*/ 360363 w 368"/>
                  <a:gd name="T23" fmla="*/ 720725 h 482"/>
                  <a:gd name="T24" fmla="*/ 449263 w 368"/>
                  <a:gd name="T25" fmla="*/ 585788 h 482"/>
                  <a:gd name="T26" fmla="*/ 449263 w 368"/>
                  <a:gd name="T27" fmla="*/ 450850 h 482"/>
                  <a:gd name="T28" fmla="*/ 495300 w 368"/>
                  <a:gd name="T29" fmla="*/ 406400 h 482"/>
                  <a:gd name="T30" fmla="*/ 495300 w 368"/>
                  <a:gd name="T31" fmla="*/ 269875 h 482"/>
                  <a:gd name="T32" fmla="*/ 584200 w 368"/>
                  <a:gd name="T33" fmla="*/ 180975 h 482"/>
                  <a:gd name="T34" fmla="*/ 584200 w 368"/>
                  <a:gd name="T35" fmla="*/ 134938 h 482"/>
                  <a:gd name="T36" fmla="*/ 495300 w 368"/>
                  <a:gd name="T37" fmla="*/ 90488 h 482"/>
                  <a:gd name="T38" fmla="*/ 404813 w 368"/>
                  <a:gd name="T39" fmla="*/ 0 h 482"/>
                  <a:gd name="T40" fmla="*/ 269875 w 368"/>
                  <a:gd name="T41" fmla="*/ 46038 h 482"/>
                  <a:gd name="T42" fmla="*/ 269875 w 368"/>
                  <a:gd name="T43" fmla="*/ 90488 h 482"/>
                  <a:gd name="T44" fmla="*/ 134938 w 368"/>
                  <a:gd name="T45" fmla="*/ 134938 h 482"/>
                  <a:gd name="T46" fmla="*/ 44450 w 368"/>
                  <a:gd name="T47" fmla="*/ 90488 h 482"/>
                  <a:gd name="T48" fmla="*/ 44450 w 368"/>
                  <a:gd name="T49" fmla="*/ 225425 h 482"/>
                  <a:gd name="T50" fmla="*/ 0 w 368"/>
                  <a:gd name="T51" fmla="*/ 269875 h 482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0" t="0" r="r" b="b"/>
                <a:pathLst>
                  <a:path w="368" h="482">
                    <a:moveTo>
                      <a:pt x="0" y="170"/>
                    </a:moveTo>
                    <a:lnTo>
                      <a:pt x="28" y="227"/>
                    </a:lnTo>
                    <a:lnTo>
                      <a:pt x="0" y="284"/>
                    </a:lnTo>
                    <a:lnTo>
                      <a:pt x="57" y="312"/>
                    </a:lnTo>
                    <a:lnTo>
                      <a:pt x="28" y="341"/>
                    </a:lnTo>
                    <a:lnTo>
                      <a:pt x="57" y="397"/>
                    </a:lnTo>
                    <a:lnTo>
                      <a:pt x="28" y="454"/>
                    </a:lnTo>
                    <a:lnTo>
                      <a:pt x="57" y="482"/>
                    </a:lnTo>
                    <a:lnTo>
                      <a:pt x="142" y="454"/>
                    </a:lnTo>
                    <a:lnTo>
                      <a:pt x="227" y="482"/>
                    </a:lnTo>
                    <a:lnTo>
                      <a:pt x="283" y="454"/>
                    </a:lnTo>
                    <a:lnTo>
                      <a:pt x="227" y="454"/>
                    </a:lnTo>
                    <a:lnTo>
                      <a:pt x="283" y="369"/>
                    </a:lnTo>
                    <a:lnTo>
                      <a:pt x="283" y="284"/>
                    </a:lnTo>
                    <a:lnTo>
                      <a:pt x="312" y="256"/>
                    </a:lnTo>
                    <a:lnTo>
                      <a:pt x="312" y="170"/>
                    </a:lnTo>
                    <a:lnTo>
                      <a:pt x="368" y="114"/>
                    </a:lnTo>
                    <a:lnTo>
                      <a:pt x="368" y="85"/>
                    </a:lnTo>
                    <a:lnTo>
                      <a:pt x="312" y="57"/>
                    </a:lnTo>
                    <a:lnTo>
                      <a:pt x="255" y="0"/>
                    </a:lnTo>
                    <a:lnTo>
                      <a:pt x="170" y="29"/>
                    </a:lnTo>
                    <a:lnTo>
                      <a:pt x="170" y="57"/>
                    </a:lnTo>
                    <a:lnTo>
                      <a:pt x="85" y="85"/>
                    </a:lnTo>
                    <a:lnTo>
                      <a:pt x="28" y="57"/>
                    </a:lnTo>
                    <a:lnTo>
                      <a:pt x="28" y="142"/>
                    </a:lnTo>
                    <a:lnTo>
                      <a:pt x="0" y="170"/>
                    </a:lnTo>
                    <a:close/>
                  </a:path>
                </a:pathLst>
              </a:custGeom>
              <a:solidFill>
                <a:srgbClr val="99CC00"/>
              </a:solidFill>
              <a:ln w="38100" algn="ctr">
                <a:solidFill>
                  <a:srgbClr val="008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35" name="Freeform 168">
                <a:extLst>
                  <a:ext uri="{FF2B5EF4-FFF2-40B4-BE49-F238E27FC236}">
                    <a16:creationId xmlns:a16="http://schemas.microsoft.com/office/drawing/2014/main" id="{ACA5ACB2-BA97-492D-9A12-A292A32027B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86363" y="3000375"/>
                <a:ext cx="1169987" cy="855663"/>
              </a:xfrm>
              <a:custGeom>
                <a:avLst/>
                <a:gdLst>
                  <a:gd name="T0" fmla="*/ 1123950 w 737"/>
                  <a:gd name="T1" fmla="*/ 765175 h 539"/>
                  <a:gd name="T2" fmla="*/ 1079500 w 737"/>
                  <a:gd name="T3" fmla="*/ 855663 h 539"/>
                  <a:gd name="T4" fmla="*/ 1035050 w 737"/>
                  <a:gd name="T5" fmla="*/ 809625 h 539"/>
                  <a:gd name="T6" fmla="*/ 944562 w 737"/>
                  <a:gd name="T7" fmla="*/ 765175 h 539"/>
                  <a:gd name="T8" fmla="*/ 944562 w 737"/>
                  <a:gd name="T9" fmla="*/ 720725 h 539"/>
                  <a:gd name="T10" fmla="*/ 854075 w 737"/>
                  <a:gd name="T11" fmla="*/ 630238 h 539"/>
                  <a:gd name="T12" fmla="*/ 719137 w 737"/>
                  <a:gd name="T13" fmla="*/ 585788 h 539"/>
                  <a:gd name="T14" fmla="*/ 674687 w 737"/>
                  <a:gd name="T15" fmla="*/ 674688 h 539"/>
                  <a:gd name="T16" fmla="*/ 539750 w 737"/>
                  <a:gd name="T17" fmla="*/ 674688 h 539"/>
                  <a:gd name="T18" fmla="*/ 539750 w 737"/>
                  <a:gd name="T19" fmla="*/ 539750 h 539"/>
                  <a:gd name="T20" fmla="*/ 493712 w 737"/>
                  <a:gd name="T21" fmla="*/ 404813 h 539"/>
                  <a:gd name="T22" fmla="*/ 449262 w 737"/>
                  <a:gd name="T23" fmla="*/ 404813 h 539"/>
                  <a:gd name="T24" fmla="*/ 404812 w 737"/>
                  <a:gd name="T25" fmla="*/ 314325 h 539"/>
                  <a:gd name="T26" fmla="*/ 314325 w 737"/>
                  <a:gd name="T27" fmla="*/ 314325 h 539"/>
                  <a:gd name="T28" fmla="*/ 269875 w 737"/>
                  <a:gd name="T29" fmla="*/ 225425 h 539"/>
                  <a:gd name="T30" fmla="*/ 223837 w 737"/>
                  <a:gd name="T31" fmla="*/ 450850 h 539"/>
                  <a:gd name="T32" fmla="*/ 179387 w 737"/>
                  <a:gd name="T33" fmla="*/ 495300 h 539"/>
                  <a:gd name="T34" fmla="*/ 179387 w 737"/>
                  <a:gd name="T35" fmla="*/ 539750 h 539"/>
                  <a:gd name="T36" fmla="*/ 134937 w 737"/>
                  <a:gd name="T37" fmla="*/ 585788 h 539"/>
                  <a:gd name="T38" fmla="*/ 0 w 737"/>
                  <a:gd name="T39" fmla="*/ 539750 h 539"/>
                  <a:gd name="T40" fmla="*/ 44450 w 737"/>
                  <a:gd name="T41" fmla="*/ 404813 h 539"/>
                  <a:gd name="T42" fmla="*/ 44450 w 737"/>
                  <a:gd name="T43" fmla="*/ 179388 h 539"/>
                  <a:gd name="T44" fmla="*/ 134937 w 737"/>
                  <a:gd name="T45" fmla="*/ 90488 h 539"/>
                  <a:gd name="T46" fmla="*/ 44450 w 737"/>
                  <a:gd name="T47" fmla="*/ 44450 h 539"/>
                  <a:gd name="T48" fmla="*/ 134937 w 737"/>
                  <a:gd name="T49" fmla="*/ 0 h 539"/>
                  <a:gd name="T50" fmla="*/ 269875 w 737"/>
                  <a:gd name="T51" fmla="*/ 90488 h 539"/>
                  <a:gd name="T52" fmla="*/ 449262 w 737"/>
                  <a:gd name="T53" fmla="*/ 44450 h 539"/>
                  <a:gd name="T54" fmla="*/ 584200 w 737"/>
                  <a:gd name="T55" fmla="*/ 225425 h 539"/>
                  <a:gd name="T56" fmla="*/ 765175 w 737"/>
                  <a:gd name="T57" fmla="*/ 269875 h 539"/>
                  <a:gd name="T58" fmla="*/ 900112 w 737"/>
                  <a:gd name="T59" fmla="*/ 225425 h 539"/>
                  <a:gd name="T60" fmla="*/ 989012 w 737"/>
                  <a:gd name="T61" fmla="*/ 225425 h 539"/>
                  <a:gd name="T62" fmla="*/ 1035050 w 737"/>
                  <a:gd name="T63" fmla="*/ 314325 h 539"/>
                  <a:gd name="T64" fmla="*/ 1079500 w 737"/>
                  <a:gd name="T65" fmla="*/ 314325 h 539"/>
                  <a:gd name="T66" fmla="*/ 1123950 w 737"/>
                  <a:gd name="T67" fmla="*/ 404813 h 539"/>
                  <a:gd name="T68" fmla="*/ 1079500 w 737"/>
                  <a:gd name="T69" fmla="*/ 495300 h 539"/>
                  <a:gd name="T70" fmla="*/ 1169987 w 737"/>
                  <a:gd name="T71" fmla="*/ 539750 h 539"/>
                  <a:gd name="T72" fmla="*/ 1123950 w 737"/>
                  <a:gd name="T73" fmla="*/ 585788 h 539"/>
                  <a:gd name="T74" fmla="*/ 1169987 w 737"/>
                  <a:gd name="T75" fmla="*/ 674688 h 539"/>
                  <a:gd name="T76" fmla="*/ 1123950 w 737"/>
                  <a:gd name="T77" fmla="*/ 765175 h 539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</a:gdLst>
                <a:ahLst/>
                <a:cxnLst>
                  <a:cxn ang="T78">
                    <a:pos x="T0" y="T1"/>
                  </a:cxn>
                  <a:cxn ang="T79">
                    <a:pos x="T2" y="T3"/>
                  </a:cxn>
                  <a:cxn ang="T80">
                    <a:pos x="T4" y="T5"/>
                  </a:cxn>
                  <a:cxn ang="T81">
                    <a:pos x="T6" y="T7"/>
                  </a:cxn>
                  <a:cxn ang="T82">
                    <a:pos x="T8" y="T9"/>
                  </a:cxn>
                  <a:cxn ang="T83">
                    <a:pos x="T10" y="T11"/>
                  </a:cxn>
                  <a:cxn ang="T84">
                    <a:pos x="T12" y="T13"/>
                  </a:cxn>
                  <a:cxn ang="T85">
                    <a:pos x="T14" y="T15"/>
                  </a:cxn>
                  <a:cxn ang="T86">
                    <a:pos x="T16" y="T17"/>
                  </a:cxn>
                  <a:cxn ang="T87">
                    <a:pos x="T18" y="T19"/>
                  </a:cxn>
                  <a:cxn ang="T88">
                    <a:pos x="T20" y="T21"/>
                  </a:cxn>
                  <a:cxn ang="T89">
                    <a:pos x="T22" y="T23"/>
                  </a:cxn>
                  <a:cxn ang="T90">
                    <a:pos x="T24" y="T25"/>
                  </a:cxn>
                  <a:cxn ang="T91">
                    <a:pos x="T26" y="T27"/>
                  </a:cxn>
                  <a:cxn ang="T92">
                    <a:pos x="T28" y="T29"/>
                  </a:cxn>
                  <a:cxn ang="T93">
                    <a:pos x="T30" y="T31"/>
                  </a:cxn>
                  <a:cxn ang="T94">
                    <a:pos x="T32" y="T33"/>
                  </a:cxn>
                  <a:cxn ang="T95">
                    <a:pos x="T34" y="T35"/>
                  </a:cxn>
                  <a:cxn ang="T96">
                    <a:pos x="T36" y="T37"/>
                  </a:cxn>
                  <a:cxn ang="T97">
                    <a:pos x="T38" y="T39"/>
                  </a:cxn>
                  <a:cxn ang="T98">
                    <a:pos x="T40" y="T41"/>
                  </a:cxn>
                  <a:cxn ang="T99">
                    <a:pos x="T42" y="T43"/>
                  </a:cxn>
                  <a:cxn ang="T100">
                    <a:pos x="T44" y="T45"/>
                  </a:cxn>
                  <a:cxn ang="T101">
                    <a:pos x="T46" y="T47"/>
                  </a:cxn>
                  <a:cxn ang="T102">
                    <a:pos x="T48" y="T49"/>
                  </a:cxn>
                  <a:cxn ang="T103">
                    <a:pos x="T50" y="T51"/>
                  </a:cxn>
                  <a:cxn ang="T104">
                    <a:pos x="T52" y="T53"/>
                  </a:cxn>
                  <a:cxn ang="T105">
                    <a:pos x="T54" y="T55"/>
                  </a:cxn>
                  <a:cxn ang="T106">
                    <a:pos x="T56" y="T57"/>
                  </a:cxn>
                  <a:cxn ang="T107">
                    <a:pos x="T58" y="T59"/>
                  </a:cxn>
                  <a:cxn ang="T108">
                    <a:pos x="T60" y="T61"/>
                  </a:cxn>
                  <a:cxn ang="T109">
                    <a:pos x="T62" y="T63"/>
                  </a:cxn>
                  <a:cxn ang="T110">
                    <a:pos x="T64" y="T65"/>
                  </a:cxn>
                  <a:cxn ang="T111">
                    <a:pos x="T66" y="T67"/>
                  </a:cxn>
                  <a:cxn ang="T112">
                    <a:pos x="T68" y="T69"/>
                  </a:cxn>
                  <a:cxn ang="T113">
                    <a:pos x="T70" y="T71"/>
                  </a:cxn>
                  <a:cxn ang="T114">
                    <a:pos x="T72" y="T73"/>
                  </a:cxn>
                  <a:cxn ang="T115">
                    <a:pos x="T74" y="T75"/>
                  </a:cxn>
                  <a:cxn ang="T116">
                    <a:pos x="T76" y="T77"/>
                  </a:cxn>
                </a:cxnLst>
                <a:rect l="0" t="0" r="r" b="b"/>
                <a:pathLst>
                  <a:path w="737" h="539">
                    <a:moveTo>
                      <a:pt x="708" y="482"/>
                    </a:moveTo>
                    <a:lnTo>
                      <a:pt x="680" y="539"/>
                    </a:lnTo>
                    <a:lnTo>
                      <a:pt x="652" y="510"/>
                    </a:lnTo>
                    <a:lnTo>
                      <a:pt x="595" y="482"/>
                    </a:lnTo>
                    <a:lnTo>
                      <a:pt x="595" y="454"/>
                    </a:lnTo>
                    <a:lnTo>
                      <a:pt x="538" y="397"/>
                    </a:lnTo>
                    <a:lnTo>
                      <a:pt x="453" y="369"/>
                    </a:lnTo>
                    <a:lnTo>
                      <a:pt x="425" y="425"/>
                    </a:lnTo>
                    <a:lnTo>
                      <a:pt x="340" y="425"/>
                    </a:lnTo>
                    <a:lnTo>
                      <a:pt x="340" y="340"/>
                    </a:lnTo>
                    <a:lnTo>
                      <a:pt x="311" y="255"/>
                    </a:lnTo>
                    <a:lnTo>
                      <a:pt x="283" y="255"/>
                    </a:lnTo>
                    <a:lnTo>
                      <a:pt x="255" y="198"/>
                    </a:lnTo>
                    <a:lnTo>
                      <a:pt x="198" y="198"/>
                    </a:lnTo>
                    <a:lnTo>
                      <a:pt x="170" y="142"/>
                    </a:lnTo>
                    <a:lnTo>
                      <a:pt x="141" y="284"/>
                    </a:lnTo>
                    <a:lnTo>
                      <a:pt x="113" y="312"/>
                    </a:lnTo>
                    <a:lnTo>
                      <a:pt x="113" y="340"/>
                    </a:lnTo>
                    <a:lnTo>
                      <a:pt x="85" y="369"/>
                    </a:lnTo>
                    <a:lnTo>
                      <a:pt x="0" y="340"/>
                    </a:lnTo>
                    <a:lnTo>
                      <a:pt x="28" y="255"/>
                    </a:lnTo>
                    <a:lnTo>
                      <a:pt x="28" y="113"/>
                    </a:lnTo>
                    <a:lnTo>
                      <a:pt x="85" y="57"/>
                    </a:lnTo>
                    <a:lnTo>
                      <a:pt x="28" y="28"/>
                    </a:lnTo>
                    <a:lnTo>
                      <a:pt x="85" y="0"/>
                    </a:lnTo>
                    <a:lnTo>
                      <a:pt x="170" y="57"/>
                    </a:lnTo>
                    <a:lnTo>
                      <a:pt x="283" y="28"/>
                    </a:lnTo>
                    <a:lnTo>
                      <a:pt x="368" y="142"/>
                    </a:lnTo>
                    <a:lnTo>
                      <a:pt x="482" y="170"/>
                    </a:lnTo>
                    <a:lnTo>
                      <a:pt x="567" y="142"/>
                    </a:lnTo>
                    <a:lnTo>
                      <a:pt x="623" y="142"/>
                    </a:lnTo>
                    <a:lnTo>
                      <a:pt x="652" y="198"/>
                    </a:lnTo>
                    <a:lnTo>
                      <a:pt x="680" y="198"/>
                    </a:lnTo>
                    <a:lnTo>
                      <a:pt x="708" y="255"/>
                    </a:lnTo>
                    <a:lnTo>
                      <a:pt x="680" y="312"/>
                    </a:lnTo>
                    <a:lnTo>
                      <a:pt x="737" y="340"/>
                    </a:lnTo>
                    <a:lnTo>
                      <a:pt x="708" y="369"/>
                    </a:lnTo>
                    <a:lnTo>
                      <a:pt x="737" y="425"/>
                    </a:lnTo>
                    <a:lnTo>
                      <a:pt x="708" y="482"/>
                    </a:lnTo>
                    <a:close/>
                  </a:path>
                </a:pathLst>
              </a:custGeom>
              <a:solidFill>
                <a:srgbClr val="99CC00"/>
              </a:solidFill>
              <a:ln w="38100" algn="ctr">
                <a:solidFill>
                  <a:srgbClr val="008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36" name="Freeform 169">
                <a:extLst>
                  <a:ext uri="{FF2B5EF4-FFF2-40B4-BE49-F238E27FC236}">
                    <a16:creationId xmlns:a16="http://schemas.microsoft.com/office/drawing/2014/main" id="{277DE3DF-85E4-453F-9C00-632F746AA71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86475" y="3765550"/>
                <a:ext cx="763588" cy="944563"/>
              </a:xfrm>
              <a:custGeom>
                <a:avLst/>
                <a:gdLst>
                  <a:gd name="T0" fmla="*/ 449263 w 481"/>
                  <a:gd name="T1" fmla="*/ 944563 h 595"/>
                  <a:gd name="T2" fmla="*/ 404813 w 481"/>
                  <a:gd name="T3" fmla="*/ 900113 h 595"/>
                  <a:gd name="T4" fmla="*/ 358775 w 481"/>
                  <a:gd name="T5" fmla="*/ 900113 h 595"/>
                  <a:gd name="T6" fmla="*/ 314325 w 481"/>
                  <a:gd name="T7" fmla="*/ 855663 h 595"/>
                  <a:gd name="T8" fmla="*/ 314325 w 481"/>
                  <a:gd name="T9" fmla="*/ 630238 h 595"/>
                  <a:gd name="T10" fmla="*/ 44450 w 481"/>
                  <a:gd name="T11" fmla="*/ 495300 h 595"/>
                  <a:gd name="T12" fmla="*/ 0 w 481"/>
                  <a:gd name="T13" fmla="*/ 404813 h 595"/>
                  <a:gd name="T14" fmla="*/ 0 w 481"/>
                  <a:gd name="T15" fmla="*/ 90488 h 595"/>
                  <a:gd name="T16" fmla="*/ 134938 w 481"/>
                  <a:gd name="T17" fmla="*/ 44450 h 595"/>
                  <a:gd name="T18" fmla="*/ 179388 w 481"/>
                  <a:gd name="T19" fmla="*/ 90488 h 595"/>
                  <a:gd name="T20" fmla="*/ 223838 w 481"/>
                  <a:gd name="T21" fmla="*/ 0 h 595"/>
                  <a:gd name="T22" fmla="*/ 269875 w 481"/>
                  <a:gd name="T23" fmla="*/ 44450 h 595"/>
                  <a:gd name="T24" fmla="*/ 404813 w 481"/>
                  <a:gd name="T25" fmla="*/ 0 h 595"/>
                  <a:gd name="T26" fmla="*/ 539750 w 481"/>
                  <a:gd name="T27" fmla="*/ 44450 h 595"/>
                  <a:gd name="T28" fmla="*/ 449263 w 481"/>
                  <a:gd name="T29" fmla="*/ 179388 h 595"/>
                  <a:gd name="T30" fmla="*/ 449263 w 481"/>
                  <a:gd name="T31" fmla="*/ 269875 h 595"/>
                  <a:gd name="T32" fmla="*/ 539750 w 481"/>
                  <a:gd name="T33" fmla="*/ 314325 h 595"/>
                  <a:gd name="T34" fmla="*/ 449263 w 481"/>
                  <a:gd name="T35" fmla="*/ 360363 h 595"/>
                  <a:gd name="T36" fmla="*/ 449263 w 481"/>
                  <a:gd name="T37" fmla="*/ 404813 h 595"/>
                  <a:gd name="T38" fmla="*/ 584200 w 481"/>
                  <a:gd name="T39" fmla="*/ 449263 h 595"/>
                  <a:gd name="T40" fmla="*/ 719138 w 481"/>
                  <a:gd name="T41" fmla="*/ 404813 h 595"/>
                  <a:gd name="T42" fmla="*/ 763588 w 481"/>
                  <a:gd name="T43" fmla="*/ 495300 h 595"/>
                  <a:gd name="T44" fmla="*/ 674688 w 481"/>
                  <a:gd name="T45" fmla="*/ 539750 h 595"/>
                  <a:gd name="T46" fmla="*/ 674688 w 481"/>
                  <a:gd name="T47" fmla="*/ 585788 h 595"/>
                  <a:gd name="T48" fmla="*/ 719138 w 481"/>
                  <a:gd name="T49" fmla="*/ 674688 h 595"/>
                  <a:gd name="T50" fmla="*/ 674688 w 481"/>
                  <a:gd name="T51" fmla="*/ 765175 h 595"/>
                  <a:gd name="T52" fmla="*/ 539750 w 481"/>
                  <a:gd name="T53" fmla="*/ 855663 h 595"/>
                  <a:gd name="T54" fmla="*/ 493713 w 481"/>
                  <a:gd name="T55" fmla="*/ 855663 h 595"/>
                  <a:gd name="T56" fmla="*/ 449263 w 481"/>
                  <a:gd name="T57" fmla="*/ 944563 h 595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0" t="0" r="r" b="b"/>
                <a:pathLst>
                  <a:path w="481" h="595">
                    <a:moveTo>
                      <a:pt x="283" y="595"/>
                    </a:moveTo>
                    <a:lnTo>
                      <a:pt x="255" y="567"/>
                    </a:lnTo>
                    <a:lnTo>
                      <a:pt x="226" y="567"/>
                    </a:lnTo>
                    <a:lnTo>
                      <a:pt x="198" y="539"/>
                    </a:lnTo>
                    <a:lnTo>
                      <a:pt x="198" y="397"/>
                    </a:lnTo>
                    <a:lnTo>
                      <a:pt x="28" y="312"/>
                    </a:lnTo>
                    <a:lnTo>
                      <a:pt x="0" y="255"/>
                    </a:lnTo>
                    <a:lnTo>
                      <a:pt x="0" y="57"/>
                    </a:lnTo>
                    <a:lnTo>
                      <a:pt x="85" y="28"/>
                    </a:lnTo>
                    <a:lnTo>
                      <a:pt x="113" y="57"/>
                    </a:lnTo>
                    <a:lnTo>
                      <a:pt x="141" y="0"/>
                    </a:lnTo>
                    <a:lnTo>
                      <a:pt x="170" y="28"/>
                    </a:lnTo>
                    <a:lnTo>
                      <a:pt x="255" y="0"/>
                    </a:lnTo>
                    <a:lnTo>
                      <a:pt x="340" y="28"/>
                    </a:lnTo>
                    <a:lnTo>
                      <a:pt x="283" y="113"/>
                    </a:lnTo>
                    <a:lnTo>
                      <a:pt x="283" y="170"/>
                    </a:lnTo>
                    <a:lnTo>
                      <a:pt x="340" y="198"/>
                    </a:lnTo>
                    <a:lnTo>
                      <a:pt x="283" y="227"/>
                    </a:lnTo>
                    <a:lnTo>
                      <a:pt x="283" y="255"/>
                    </a:lnTo>
                    <a:lnTo>
                      <a:pt x="368" y="283"/>
                    </a:lnTo>
                    <a:lnTo>
                      <a:pt x="453" y="255"/>
                    </a:lnTo>
                    <a:lnTo>
                      <a:pt x="481" y="312"/>
                    </a:lnTo>
                    <a:lnTo>
                      <a:pt x="425" y="340"/>
                    </a:lnTo>
                    <a:lnTo>
                      <a:pt x="425" y="369"/>
                    </a:lnTo>
                    <a:lnTo>
                      <a:pt x="453" y="425"/>
                    </a:lnTo>
                    <a:lnTo>
                      <a:pt x="425" y="482"/>
                    </a:lnTo>
                    <a:lnTo>
                      <a:pt x="340" y="539"/>
                    </a:lnTo>
                    <a:lnTo>
                      <a:pt x="311" y="539"/>
                    </a:lnTo>
                    <a:lnTo>
                      <a:pt x="283" y="595"/>
                    </a:lnTo>
                    <a:close/>
                  </a:path>
                </a:pathLst>
              </a:custGeom>
              <a:solidFill>
                <a:srgbClr val="99CC00"/>
              </a:solidFill>
              <a:ln w="38100" algn="ctr">
                <a:solidFill>
                  <a:srgbClr val="008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37" name="Freeform 170">
                <a:extLst>
                  <a:ext uri="{FF2B5EF4-FFF2-40B4-BE49-F238E27FC236}">
                    <a16:creationId xmlns:a16="http://schemas.microsoft.com/office/drawing/2014/main" id="{E45F961A-1FDE-4A71-8B9B-32E4F65DE61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40438" y="4575175"/>
                <a:ext cx="585787" cy="1260475"/>
              </a:xfrm>
              <a:custGeom>
                <a:avLst/>
                <a:gdLst>
                  <a:gd name="T0" fmla="*/ 90487 w 369"/>
                  <a:gd name="T1" fmla="*/ 1260475 h 794"/>
                  <a:gd name="T2" fmla="*/ 134937 w 369"/>
                  <a:gd name="T3" fmla="*/ 1169988 h 794"/>
                  <a:gd name="T4" fmla="*/ 90487 w 369"/>
                  <a:gd name="T5" fmla="*/ 1125538 h 794"/>
                  <a:gd name="T6" fmla="*/ 90487 w 369"/>
                  <a:gd name="T7" fmla="*/ 1035050 h 794"/>
                  <a:gd name="T8" fmla="*/ 134937 w 369"/>
                  <a:gd name="T9" fmla="*/ 900113 h 794"/>
                  <a:gd name="T10" fmla="*/ 90487 w 369"/>
                  <a:gd name="T11" fmla="*/ 811213 h 794"/>
                  <a:gd name="T12" fmla="*/ 90487 w 369"/>
                  <a:gd name="T13" fmla="*/ 539750 h 794"/>
                  <a:gd name="T14" fmla="*/ 0 w 369"/>
                  <a:gd name="T15" fmla="*/ 360363 h 794"/>
                  <a:gd name="T16" fmla="*/ 180975 w 369"/>
                  <a:gd name="T17" fmla="*/ 90488 h 794"/>
                  <a:gd name="T18" fmla="*/ 269875 w 369"/>
                  <a:gd name="T19" fmla="*/ 134938 h 794"/>
                  <a:gd name="T20" fmla="*/ 269875 w 369"/>
                  <a:gd name="T21" fmla="*/ 0 h 794"/>
                  <a:gd name="T22" fmla="*/ 360362 w 369"/>
                  <a:gd name="T23" fmla="*/ 46038 h 794"/>
                  <a:gd name="T24" fmla="*/ 404812 w 369"/>
                  <a:gd name="T25" fmla="*/ 90488 h 794"/>
                  <a:gd name="T26" fmla="*/ 450850 w 369"/>
                  <a:gd name="T27" fmla="*/ 90488 h 794"/>
                  <a:gd name="T28" fmla="*/ 495300 w 369"/>
                  <a:gd name="T29" fmla="*/ 134938 h 794"/>
                  <a:gd name="T30" fmla="*/ 539750 w 369"/>
                  <a:gd name="T31" fmla="*/ 134938 h 794"/>
                  <a:gd name="T32" fmla="*/ 585787 w 369"/>
                  <a:gd name="T33" fmla="*/ 225425 h 794"/>
                  <a:gd name="T34" fmla="*/ 539750 w 369"/>
                  <a:gd name="T35" fmla="*/ 315913 h 794"/>
                  <a:gd name="T36" fmla="*/ 539750 w 369"/>
                  <a:gd name="T37" fmla="*/ 450850 h 794"/>
                  <a:gd name="T38" fmla="*/ 495300 w 369"/>
                  <a:gd name="T39" fmla="*/ 539750 h 794"/>
                  <a:gd name="T40" fmla="*/ 539750 w 369"/>
                  <a:gd name="T41" fmla="*/ 585788 h 794"/>
                  <a:gd name="T42" fmla="*/ 495300 w 369"/>
                  <a:gd name="T43" fmla="*/ 630238 h 794"/>
                  <a:gd name="T44" fmla="*/ 539750 w 369"/>
                  <a:gd name="T45" fmla="*/ 720725 h 794"/>
                  <a:gd name="T46" fmla="*/ 360362 w 369"/>
                  <a:gd name="T47" fmla="*/ 946150 h 794"/>
                  <a:gd name="T48" fmla="*/ 404812 w 369"/>
                  <a:gd name="T49" fmla="*/ 1035050 h 794"/>
                  <a:gd name="T50" fmla="*/ 269875 w 369"/>
                  <a:gd name="T51" fmla="*/ 1216025 h 794"/>
                  <a:gd name="T52" fmla="*/ 90487 w 369"/>
                  <a:gd name="T53" fmla="*/ 1260475 h 794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0" t="0" r="r" b="b"/>
                <a:pathLst>
                  <a:path w="369" h="794">
                    <a:moveTo>
                      <a:pt x="57" y="794"/>
                    </a:moveTo>
                    <a:lnTo>
                      <a:pt x="85" y="737"/>
                    </a:lnTo>
                    <a:lnTo>
                      <a:pt x="57" y="709"/>
                    </a:lnTo>
                    <a:lnTo>
                      <a:pt x="57" y="652"/>
                    </a:lnTo>
                    <a:lnTo>
                      <a:pt x="85" y="567"/>
                    </a:lnTo>
                    <a:lnTo>
                      <a:pt x="57" y="511"/>
                    </a:lnTo>
                    <a:lnTo>
                      <a:pt x="57" y="340"/>
                    </a:lnTo>
                    <a:lnTo>
                      <a:pt x="0" y="227"/>
                    </a:lnTo>
                    <a:lnTo>
                      <a:pt x="114" y="57"/>
                    </a:lnTo>
                    <a:lnTo>
                      <a:pt x="170" y="85"/>
                    </a:lnTo>
                    <a:lnTo>
                      <a:pt x="170" y="0"/>
                    </a:lnTo>
                    <a:lnTo>
                      <a:pt x="227" y="29"/>
                    </a:lnTo>
                    <a:lnTo>
                      <a:pt x="255" y="57"/>
                    </a:lnTo>
                    <a:lnTo>
                      <a:pt x="284" y="57"/>
                    </a:lnTo>
                    <a:lnTo>
                      <a:pt x="312" y="85"/>
                    </a:lnTo>
                    <a:lnTo>
                      <a:pt x="340" y="85"/>
                    </a:lnTo>
                    <a:lnTo>
                      <a:pt x="369" y="142"/>
                    </a:lnTo>
                    <a:lnTo>
                      <a:pt x="340" y="199"/>
                    </a:lnTo>
                    <a:lnTo>
                      <a:pt x="340" y="284"/>
                    </a:lnTo>
                    <a:lnTo>
                      <a:pt x="312" y="340"/>
                    </a:lnTo>
                    <a:lnTo>
                      <a:pt x="340" y="369"/>
                    </a:lnTo>
                    <a:lnTo>
                      <a:pt x="312" y="397"/>
                    </a:lnTo>
                    <a:lnTo>
                      <a:pt x="340" y="454"/>
                    </a:lnTo>
                    <a:lnTo>
                      <a:pt x="227" y="596"/>
                    </a:lnTo>
                    <a:lnTo>
                      <a:pt x="255" y="652"/>
                    </a:lnTo>
                    <a:lnTo>
                      <a:pt x="170" y="766"/>
                    </a:lnTo>
                    <a:lnTo>
                      <a:pt x="57" y="794"/>
                    </a:lnTo>
                    <a:close/>
                  </a:path>
                </a:pathLst>
              </a:custGeom>
              <a:solidFill>
                <a:srgbClr val="99CC00"/>
              </a:solidFill>
              <a:ln w="38100" algn="ctr">
                <a:solidFill>
                  <a:srgbClr val="008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38" name="Freeform 171">
                <a:extLst>
                  <a:ext uri="{FF2B5EF4-FFF2-40B4-BE49-F238E27FC236}">
                    <a16:creationId xmlns:a16="http://schemas.microsoft.com/office/drawing/2014/main" id="{7C2AC204-A1DA-43BA-AED7-771879FCB56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796213" y="5026025"/>
                <a:ext cx="765175" cy="1035050"/>
              </a:xfrm>
              <a:custGeom>
                <a:avLst/>
                <a:gdLst>
                  <a:gd name="T0" fmla="*/ 360363 w 482"/>
                  <a:gd name="T1" fmla="*/ 0 h 652"/>
                  <a:gd name="T2" fmla="*/ 404813 w 482"/>
                  <a:gd name="T3" fmla="*/ 44450 h 652"/>
                  <a:gd name="T4" fmla="*/ 269875 w 482"/>
                  <a:gd name="T5" fmla="*/ 269875 h 652"/>
                  <a:gd name="T6" fmla="*/ 314325 w 482"/>
                  <a:gd name="T7" fmla="*/ 269875 h 652"/>
                  <a:gd name="T8" fmla="*/ 314325 w 482"/>
                  <a:gd name="T9" fmla="*/ 404813 h 652"/>
                  <a:gd name="T10" fmla="*/ 404813 w 482"/>
                  <a:gd name="T11" fmla="*/ 449263 h 652"/>
                  <a:gd name="T12" fmla="*/ 404813 w 482"/>
                  <a:gd name="T13" fmla="*/ 495300 h 652"/>
                  <a:gd name="T14" fmla="*/ 495300 w 482"/>
                  <a:gd name="T15" fmla="*/ 584200 h 652"/>
                  <a:gd name="T16" fmla="*/ 495300 w 482"/>
                  <a:gd name="T17" fmla="*/ 674688 h 652"/>
                  <a:gd name="T18" fmla="*/ 584200 w 482"/>
                  <a:gd name="T19" fmla="*/ 674688 h 652"/>
                  <a:gd name="T20" fmla="*/ 630238 w 482"/>
                  <a:gd name="T21" fmla="*/ 719138 h 652"/>
                  <a:gd name="T22" fmla="*/ 719138 w 482"/>
                  <a:gd name="T23" fmla="*/ 719138 h 652"/>
                  <a:gd name="T24" fmla="*/ 719138 w 482"/>
                  <a:gd name="T25" fmla="*/ 765175 h 652"/>
                  <a:gd name="T26" fmla="*/ 765175 w 482"/>
                  <a:gd name="T27" fmla="*/ 854075 h 652"/>
                  <a:gd name="T28" fmla="*/ 360363 w 482"/>
                  <a:gd name="T29" fmla="*/ 1035050 h 652"/>
                  <a:gd name="T30" fmla="*/ 314325 w 482"/>
                  <a:gd name="T31" fmla="*/ 944563 h 652"/>
                  <a:gd name="T32" fmla="*/ 179388 w 482"/>
                  <a:gd name="T33" fmla="*/ 854075 h 652"/>
                  <a:gd name="T34" fmla="*/ 225425 w 482"/>
                  <a:gd name="T35" fmla="*/ 674688 h 652"/>
                  <a:gd name="T36" fmla="*/ 179388 w 482"/>
                  <a:gd name="T37" fmla="*/ 630238 h 652"/>
                  <a:gd name="T38" fmla="*/ 90488 w 482"/>
                  <a:gd name="T39" fmla="*/ 630238 h 652"/>
                  <a:gd name="T40" fmla="*/ 44450 w 482"/>
                  <a:gd name="T41" fmla="*/ 539750 h 652"/>
                  <a:gd name="T42" fmla="*/ 0 w 482"/>
                  <a:gd name="T43" fmla="*/ 539750 h 652"/>
                  <a:gd name="T44" fmla="*/ 0 w 482"/>
                  <a:gd name="T45" fmla="*/ 449263 h 652"/>
                  <a:gd name="T46" fmla="*/ 44450 w 482"/>
                  <a:gd name="T47" fmla="*/ 360363 h 652"/>
                  <a:gd name="T48" fmla="*/ 90488 w 482"/>
                  <a:gd name="T49" fmla="*/ 179388 h 652"/>
                  <a:gd name="T50" fmla="*/ 360363 w 482"/>
                  <a:gd name="T51" fmla="*/ 0 h 652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0" t="0" r="r" b="b"/>
                <a:pathLst>
                  <a:path w="482" h="652">
                    <a:moveTo>
                      <a:pt x="227" y="0"/>
                    </a:moveTo>
                    <a:lnTo>
                      <a:pt x="255" y="28"/>
                    </a:lnTo>
                    <a:lnTo>
                      <a:pt x="170" y="170"/>
                    </a:lnTo>
                    <a:lnTo>
                      <a:pt x="198" y="170"/>
                    </a:lnTo>
                    <a:lnTo>
                      <a:pt x="198" y="255"/>
                    </a:lnTo>
                    <a:lnTo>
                      <a:pt x="255" y="283"/>
                    </a:lnTo>
                    <a:lnTo>
                      <a:pt x="255" y="312"/>
                    </a:lnTo>
                    <a:lnTo>
                      <a:pt x="312" y="368"/>
                    </a:lnTo>
                    <a:lnTo>
                      <a:pt x="312" y="425"/>
                    </a:lnTo>
                    <a:lnTo>
                      <a:pt x="368" y="425"/>
                    </a:lnTo>
                    <a:lnTo>
                      <a:pt x="397" y="453"/>
                    </a:lnTo>
                    <a:lnTo>
                      <a:pt x="453" y="453"/>
                    </a:lnTo>
                    <a:lnTo>
                      <a:pt x="453" y="482"/>
                    </a:lnTo>
                    <a:lnTo>
                      <a:pt x="482" y="538"/>
                    </a:lnTo>
                    <a:lnTo>
                      <a:pt x="227" y="652"/>
                    </a:lnTo>
                    <a:lnTo>
                      <a:pt x="198" y="595"/>
                    </a:lnTo>
                    <a:lnTo>
                      <a:pt x="113" y="538"/>
                    </a:lnTo>
                    <a:lnTo>
                      <a:pt x="142" y="425"/>
                    </a:lnTo>
                    <a:lnTo>
                      <a:pt x="113" y="397"/>
                    </a:lnTo>
                    <a:lnTo>
                      <a:pt x="57" y="397"/>
                    </a:lnTo>
                    <a:lnTo>
                      <a:pt x="28" y="340"/>
                    </a:lnTo>
                    <a:lnTo>
                      <a:pt x="0" y="340"/>
                    </a:lnTo>
                    <a:lnTo>
                      <a:pt x="0" y="283"/>
                    </a:lnTo>
                    <a:lnTo>
                      <a:pt x="28" y="227"/>
                    </a:lnTo>
                    <a:lnTo>
                      <a:pt x="57" y="113"/>
                    </a:lnTo>
                    <a:lnTo>
                      <a:pt x="227" y="0"/>
                    </a:lnTo>
                    <a:close/>
                  </a:path>
                </a:pathLst>
              </a:custGeom>
              <a:solidFill>
                <a:srgbClr val="99CC00"/>
              </a:solidFill>
              <a:ln w="38100" algn="ctr">
                <a:solidFill>
                  <a:srgbClr val="008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39" name="Freeform 172">
                <a:extLst>
                  <a:ext uri="{FF2B5EF4-FFF2-40B4-BE49-F238E27FC236}">
                    <a16:creationId xmlns:a16="http://schemas.microsoft.com/office/drawing/2014/main" id="{250712C1-E477-4B1E-AF16-E8BA856DD8B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596438" y="5249863"/>
                <a:ext cx="674687" cy="585787"/>
              </a:xfrm>
              <a:custGeom>
                <a:avLst/>
                <a:gdLst>
                  <a:gd name="T0" fmla="*/ 449262 w 425"/>
                  <a:gd name="T1" fmla="*/ 0 h 369"/>
                  <a:gd name="T2" fmla="*/ 360362 w 425"/>
                  <a:gd name="T3" fmla="*/ 46037 h 369"/>
                  <a:gd name="T4" fmla="*/ 225425 w 425"/>
                  <a:gd name="T5" fmla="*/ 0 h 369"/>
                  <a:gd name="T6" fmla="*/ 225425 w 425"/>
                  <a:gd name="T7" fmla="*/ 90487 h 369"/>
                  <a:gd name="T8" fmla="*/ 44450 w 425"/>
                  <a:gd name="T9" fmla="*/ 0 h 369"/>
                  <a:gd name="T10" fmla="*/ 0 w 425"/>
                  <a:gd name="T11" fmla="*/ 46037 h 369"/>
                  <a:gd name="T12" fmla="*/ 44450 w 425"/>
                  <a:gd name="T13" fmla="*/ 90487 h 369"/>
                  <a:gd name="T14" fmla="*/ 0 w 425"/>
                  <a:gd name="T15" fmla="*/ 225425 h 369"/>
                  <a:gd name="T16" fmla="*/ 134937 w 425"/>
                  <a:gd name="T17" fmla="*/ 315912 h 369"/>
                  <a:gd name="T18" fmla="*/ 90487 w 425"/>
                  <a:gd name="T19" fmla="*/ 450850 h 369"/>
                  <a:gd name="T20" fmla="*/ 179387 w 425"/>
                  <a:gd name="T21" fmla="*/ 585787 h 369"/>
                  <a:gd name="T22" fmla="*/ 225425 w 425"/>
                  <a:gd name="T23" fmla="*/ 450850 h 369"/>
                  <a:gd name="T24" fmla="*/ 360362 w 425"/>
                  <a:gd name="T25" fmla="*/ 360362 h 369"/>
                  <a:gd name="T26" fmla="*/ 674687 w 425"/>
                  <a:gd name="T27" fmla="*/ 315912 h 369"/>
                  <a:gd name="T28" fmla="*/ 674687 w 425"/>
                  <a:gd name="T29" fmla="*/ 136525 h 369"/>
                  <a:gd name="T30" fmla="*/ 584200 w 425"/>
                  <a:gd name="T31" fmla="*/ 46037 h 369"/>
                  <a:gd name="T32" fmla="*/ 539750 w 425"/>
                  <a:gd name="T33" fmla="*/ 136525 h 369"/>
                  <a:gd name="T34" fmla="*/ 449262 w 425"/>
                  <a:gd name="T35" fmla="*/ 46037 h 369"/>
                  <a:gd name="T36" fmla="*/ 449262 w 425"/>
                  <a:gd name="T37" fmla="*/ 0 h 369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0" t="0" r="r" b="b"/>
                <a:pathLst>
                  <a:path w="425" h="369">
                    <a:moveTo>
                      <a:pt x="283" y="0"/>
                    </a:moveTo>
                    <a:lnTo>
                      <a:pt x="227" y="29"/>
                    </a:lnTo>
                    <a:lnTo>
                      <a:pt x="142" y="0"/>
                    </a:lnTo>
                    <a:lnTo>
                      <a:pt x="142" y="57"/>
                    </a:lnTo>
                    <a:lnTo>
                      <a:pt x="28" y="0"/>
                    </a:lnTo>
                    <a:lnTo>
                      <a:pt x="0" y="29"/>
                    </a:lnTo>
                    <a:lnTo>
                      <a:pt x="28" y="57"/>
                    </a:lnTo>
                    <a:lnTo>
                      <a:pt x="0" y="142"/>
                    </a:lnTo>
                    <a:lnTo>
                      <a:pt x="85" y="199"/>
                    </a:lnTo>
                    <a:lnTo>
                      <a:pt x="57" y="284"/>
                    </a:lnTo>
                    <a:lnTo>
                      <a:pt x="113" y="369"/>
                    </a:lnTo>
                    <a:lnTo>
                      <a:pt x="142" y="284"/>
                    </a:lnTo>
                    <a:lnTo>
                      <a:pt x="227" y="227"/>
                    </a:lnTo>
                    <a:lnTo>
                      <a:pt x="425" y="199"/>
                    </a:lnTo>
                    <a:lnTo>
                      <a:pt x="425" y="86"/>
                    </a:lnTo>
                    <a:lnTo>
                      <a:pt x="368" y="29"/>
                    </a:lnTo>
                    <a:lnTo>
                      <a:pt x="340" y="86"/>
                    </a:lnTo>
                    <a:lnTo>
                      <a:pt x="283" y="29"/>
                    </a:lnTo>
                    <a:lnTo>
                      <a:pt x="283" y="0"/>
                    </a:lnTo>
                    <a:close/>
                  </a:path>
                </a:pathLst>
              </a:custGeom>
              <a:solidFill>
                <a:srgbClr val="99CC00"/>
              </a:solidFill>
              <a:ln w="38100" algn="ctr">
                <a:solidFill>
                  <a:srgbClr val="008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40" name="Freeform 173">
                <a:extLst>
                  <a:ext uri="{FF2B5EF4-FFF2-40B4-BE49-F238E27FC236}">
                    <a16:creationId xmlns:a16="http://schemas.microsoft.com/office/drawing/2014/main" id="{D73BC993-1B29-4387-ADE5-CF527B9033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056688" y="5070475"/>
                <a:ext cx="719137" cy="900113"/>
              </a:xfrm>
              <a:custGeom>
                <a:avLst/>
                <a:gdLst>
                  <a:gd name="T0" fmla="*/ 719137 w 453"/>
                  <a:gd name="T1" fmla="*/ 765175 h 567"/>
                  <a:gd name="T2" fmla="*/ 674687 w 453"/>
                  <a:gd name="T3" fmla="*/ 900113 h 567"/>
                  <a:gd name="T4" fmla="*/ 539750 w 453"/>
                  <a:gd name="T5" fmla="*/ 809625 h 567"/>
                  <a:gd name="T6" fmla="*/ 539750 w 453"/>
                  <a:gd name="T7" fmla="*/ 674688 h 567"/>
                  <a:gd name="T8" fmla="*/ 314325 w 453"/>
                  <a:gd name="T9" fmla="*/ 674688 h 567"/>
                  <a:gd name="T10" fmla="*/ 223837 w 453"/>
                  <a:gd name="T11" fmla="*/ 855663 h 567"/>
                  <a:gd name="T12" fmla="*/ 44450 w 453"/>
                  <a:gd name="T13" fmla="*/ 809625 h 567"/>
                  <a:gd name="T14" fmla="*/ 0 w 453"/>
                  <a:gd name="T15" fmla="*/ 720725 h 567"/>
                  <a:gd name="T16" fmla="*/ 179387 w 453"/>
                  <a:gd name="T17" fmla="*/ 539750 h 567"/>
                  <a:gd name="T18" fmla="*/ 179387 w 453"/>
                  <a:gd name="T19" fmla="*/ 450850 h 567"/>
                  <a:gd name="T20" fmla="*/ 269875 w 453"/>
                  <a:gd name="T21" fmla="*/ 360363 h 567"/>
                  <a:gd name="T22" fmla="*/ 404812 w 453"/>
                  <a:gd name="T23" fmla="*/ 404813 h 567"/>
                  <a:gd name="T24" fmla="*/ 358775 w 453"/>
                  <a:gd name="T25" fmla="*/ 315913 h 567"/>
                  <a:gd name="T26" fmla="*/ 269875 w 453"/>
                  <a:gd name="T27" fmla="*/ 269875 h 567"/>
                  <a:gd name="T28" fmla="*/ 269875 w 453"/>
                  <a:gd name="T29" fmla="*/ 179388 h 567"/>
                  <a:gd name="T30" fmla="*/ 179387 w 453"/>
                  <a:gd name="T31" fmla="*/ 90488 h 567"/>
                  <a:gd name="T32" fmla="*/ 134937 w 453"/>
                  <a:gd name="T33" fmla="*/ 0 h 567"/>
                  <a:gd name="T34" fmla="*/ 404812 w 453"/>
                  <a:gd name="T35" fmla="*/ 134938 h 567"/>
                  <a:gd name="T36" fmla="*/ 449262 w 453"/>
                  <a:gd name="T37" fmla="*/ 134938 h 567"/>
                  <a:gd name="T38" fmla="*/ 539750 w 453"/>
                  <a:gd name="T39" fmla="*/ 225425 h 567"/>
                  <a:gd name="T40" fmla="*/ 584200 w 453"/>
                  <a:gd name="T41" fmla="*/ 269875 h 567"/>
                  <a:gd name="T42" fmla="*/ 539750 w 453"/>
                  <a:gd name="T43" fmla="*/ 404813 h 567"/>
                  <a:gd name="T44" fmla="*/ 674687 w 453"/>
                  <a:gd name="T45" fmla="*/ 495300 h 567"/>
                  <a:gd name="T46" fmla="*/ 630237 w 453"/>
                  <a:gd name="T47" fmla="*/ 630238 h 567"/>
                  <a:gd name="T48" fmla="*/ 719137 w 453"/>
                  <a:gd name="T49" fmla="*/ 765175 h 567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0" t="0" r="r" b="b"/>
                <a:pathLst>
                  <a:path w="453" h="567">
                    <a:moveTo>
                      <a:pt x="453" y="482"/>
                    </a:moveTo>
                    <a:lnTo>
                      <a:pt x="425" y="567"/>
                    </a:lnTo>
                    <a:lnTo>
                      <a:pt x="340" y="510"/>
                    </a:lnTo>
                    <a:lnTo>
                      <a:pt x="340" y="425"/>
                    </a:lnTo>
                    <a:lnTo>
                      <a:pt x="198" y="425"/>
                    </a:lnTo>
                    <a:lnTo>
                      <a:pt x="141" y="539"/>
                    </a:lnTo>
                    <a:lnTo>
                      <a:pt x="28" y="510"/>
                    </a:lnTo>
                    <a:lnTo>
                      <a:pt x="0" y="454"/>
                    </a:lnTo>
                    <a:lnTo>
                      <a:pt x="113" y="340"/>
                    </a:lnTo>
                    <a:lnTo>
                      <a:pt x="113" y="284"/>
                    </a:lnTo>
                    <a:lnTo>
                      <a:pt x="170" y="227"/>
                    </a:lnTo>
                    <a:lnTo>
                      <a:pt x="255" y="255"/>
                    </a:lnTo>
                    <a:lnTo>
                      <a:pt x="226" y="199"/>
                    </a:lnTo>
                    <a:lnTo>
                      <a:pt x="170" y="170"/>
                    </a:lnTo>
                    <a:lnTo>
                      <a:pt x="170" y="113"/>
                    </a:lnTo>
                    <a:lnTo>
                      <a:pt x="113" y="57"/>
                    </a:lnTo>
                    <a:lnTo>
                      <a:pt x="85" y="0"/>
                    </a:lnTo>
                    <a:lnTo>
                      <a:pt x="255" y="85"/>
                    </a:lnTo>
                    <a:lnTo>
                      <a:pt x="283" y="85"/>
                    </a:lnTo>
                    <a:lnTo>
                      <a:pt x="340" y="142"/>
                    </a:lnTo>
                    <a:lnTo>
                      <a:pt x="368" y="170"/>
                    </a:lnTo>
                    <a:lnTo>
                      <a:pt x="340" y="255"/>
                    </a:lnTo>
                    <a:lnTo>
                      <a:pt x="425" y="312"/>
                    </a:lnTo>
                    <a:lnTo>
                      <a:pt x="397" y="397"/>
                    </a:lnTo>
                    <a:lnTo>
                      <a:pt x="453" y="482"/>
                    </a:lnTo>
                    <a:close/>
                  </a:path>
                </a:pathLst>
              </a:custGeom>
              <a:solidFill>
                <a:srgbClr val="99CC00"/>
              </a:solidFill>
              <a:ln w="38100" algn="ctr">
                <a:solidFill>
                  <a:srgbClr val="008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41" name="Freeform 174">
                <a:extLst>
                  <a:ext uri="{FF2B5EF4-FFF2-40B4-BE49-F238E27FC236}">
                    <a16:creationId xmlns:a16="http://schemas.microsoft.com/office/drawing/2014/main" id="{B96279DC-E46A-4BB0-B1C1-ECC7603CD61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335963" y="4845050"/>
                <a:ext cx="539750" cy="855663"/>
              </a:xfrm>
              <a:custGeom>
                <a:avLst/>
                <a:gdLst>
                  <a:gd name="T0" fmla="*/ 179388 w 340"/>
                  <a:gd name="T1" fmla="*/ 0 h 539"/>
                  <a:gd name="T2" fmla="*/ 44450 w 340"/>
                  <a:gd name="T3" fmla="*/ 225425 h 539"/>
                  <a:gd name="T4" fmla="*/ 0 w 340"/>
                  <a:gd name="T5" fmla="*/ 360363 h 539"/>
                  <a:gd name="T6" fmla="*/ 134938 w 340"/>
                  <a:gd name="T7" fmla="*/ 495300 h 539"/>
                  <a:gd name="T8" fmla="*/ 269875 w 340"/>
                  <a:gd name="T9" fmla="*/ 855663 h 539"/>
                  <a:gd name="T10" fmla="*/ 314325 w 340"/>
                  <a:gd name="T11" fmla="*/ 811213 h 539"/>
                  <a:gd name="T12" fmla="*/ 450850 w 340"/>
                  <a:gd name="T13" fmla="*/ 855663 h 539"/>
                  <a:gd name="T14" fmla="*/ 450850 w 340"/>
                  <a:gd name="T15" fmla="*/ 765175 h 539"/>
                  <a:gd name="T16" fmla="*/ 539750 w 340"/>
                  <a:gd name="T17" fmla="*/ 676275 h 539"/>
                  <a:gd name="T18" fmla="*/ 450850 w 340"/>
                  <a:gd name="T19" fmla="*/ 585788 h 539"/>
                  <a:gd name="T20" fmla="*/ 495300 w 340"/>
                  <a:gd name="T21" fmla="*/ 495300 h 539"/>
                  <a:gd name="T22" fmla="*/ 404813 w 340"/>
                  <a:gd name="T23" fmla="*/ 404813 h 539"/>
                  <a:gd name="T24" fmla="*/ 404813 w 340"/>
                  <a:gd name="T25" fmla="*/ 360363 h 539"/>
                  <a:gd name="T26" fmla="*/ 314325 w 340"/>
                  <a:gd name="T27" fmla="*/ 225425 h 539"/>
                  <a:gd name="T28" fmla="*/ 225425 w 340"/>
                  <a:gd name="T29" fmla="*/ 180975 h 539"/>
                  <a:gd name="T30" fmla="*/ 314325 w 340"/>
                  <a:gd name="T31" fmla="*/ 134938 h 539"/>
                  <a:gd name="T32" fmla="*/ 179388 w 340"/>
                  <a:gd name="T33" fmla="*/ 0 h 539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340" h="539">
                    <a:moveTo>
                      <a:pt x="113" y="0"/>
                    </a:moveTo>
                    <a:lnTo>
                      <a:pt x="28" y="142"/>
                    </a:lnTo>
                    <a:lnTo>
                      <a:pt x="0" y="227"/>
                    </a:lnTo>
                    <a:lnTo>
                      <a:pt x="85" y="312"/>
                    </a:lnTo>
                    <a:lnTo>
                      <a:pt x="170" y="539"/>
                    </a:lnTo>
                    <a:lnTo>
                      <a:pt x="198" y="511"/>
                    </a:lnTo>
                    <a:lnTo>
                      <a:pt x="284" y="539"/>
                    </a:lnTo>
                    <a:lnTo>
                      <a:pt x="284" y="482"/>
                    </a:lnTo>
                    <a:lnTo>
                      <a:pt x="340" y="426"/>
                    </a:lnTo>
                    <a:lnTo>
                      <a:pt x="284" y="369"/>
                    </a:lnTo>
                    <a:lnTo>
                      <a:pt x="312" y="312"/>
                    </a:lnTo>
                    <a:lnTo>
                      <a:pt x="255" y="255"/>
                    </a:lnTo>
                    <a:lnTo>
                      <a:pt x="255" y="227"/>
                    </a:lnTo>
                    <a:lnTo>
                      <a:pt x="198" y="142"/>
                    </a:lnTo>
                    <a:lnTo>
                      <a:pt x="142" y="114"/>
                    </a:lnTo>
                    <a:lnTo>
                      <a:pt x="198" y="85"/>
                    </a:lnTo>
                    <a:lnTo>
                      <a:pt x="113" y="0"/>
                    </a:lnTo>
                    <a:close/>
                  </a:path>
                </a:pathLst>
              </a:custGeom>
              <a:solidFill>
                <a:srgbClr val="99CC00"/>
              </a:solidFill>
              <a:ln w="38100" algn="ctr">
                <a:solidFill>
                  <a:srgbClr val="008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42" name="Freeform 175">
                <a:extLst>
                  <a:ext uri="{FF2B5EF4-FFF2-40B4-BE49-F238E27FC236}">
                    <a16:creationId xmlns:a16="http://schemas.microsoft.com/office/drawing/2014/main" id="{C0EF0725-5A5A-4EF8-86AE-4C4BBA14A99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696325" y="3810000"/>
                <a:ext cx="269875" cy="541338"/>
              </a:xfrm>
              <a:custGeom>
                <a:avLst/>
                <a:gdLst>
                  <a:gd name="T0" fmla="*/ 0 w 170"/>
                  <a:gd name="T1" fmla="*/ 450850 h 341"/>
                  <a:gd name="T2" fmla="*/ 44450 w 170"/>
                  <a:gd name="T3" fmla="*/ 360363 h 341"/>
                  <a:gd name="T4" fmla="*/ 90488 w 170"/>
                  <a:gd name="T5" fmla="*/ 0 h 341"/>
                  <a:gd name="T6" fmla="*/ 269875 w 170"/>
                  <a:gd name="T7" fmla="*/ 46038 h 341"/>
                  <a:gd name="T8" fmla="*/ 269875 w 170"/>
                  <a:gd name="T9" fmla="*/ 180975 h 341"/>
                  <a:gd name="T10" fmla="*/ 179388 w 170"/>
                  <a:gd name="T11" fmla="*/ 225425 h 341"/>
                  <a:gd name="T12" fmla="*/ 269875 w 170"/>
                  <a:gd name="T13" fmla="*/ 315913 h 341"/>
                  <a:gd name="T14" fmla="*/ 179388 w 170"/>
                  <a:gd name="T15" fmla="*/ 404813 h 341"/>
                  <a:gd name="T16" fmla="*/ 225425 w 170"/>
                  <a:gd name="T17" fmla="*/ 495300 h 341"/>
                  <a:gd name="T18" fmla="*/ 179388 w 170"/>
                  <a:gd name="T19" fmla="*/ 541338 h 341"/>
                  <a:gd name="T20" fmla="*/ 90488 w 170"/>
                  <a:gd name="T21" fmla="*/ 450850 h 341"/>
                  <a:gd name="T22" fmla="*/ 44450 w 170"/>
                  <a:gd name="T23" fmla="*/ 495300 h 341"/>
                  <a:gd name="T24" fmla="*/ 0 w 170"/>
                  <a:gd name="T25" fmla="*/ 450850 h 341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170" h="341">
                    <a:moveTo>
                      <a:pt x="0" y="284"/>
                    </a:moveTo>
                    <a:lnTo>
                      <a:pt x="28" y="227"/>
                    </a:lnTo>
                    <a:lnTo>
                      <a:pt x="57" y="0"/>
                    </a:lnTo>
                    <a:lnTo>
                      <a:pt x="170" y="29"/>
                    </a:lnTo>
                    <a:lnTo>
                      <a:pt x="170" y="114"/>
                    </a:lnTo>
                    <a:lnTo>
                      <a:pt x="113" y="142"/>
                    </a:lnTo>
                    <a:lnTo>
                      <a:pt x="170" y="199"/>
                    </a:lnTo>
                    <a:lnTo>
                      <a:pt x="113" y="255"/>
                    </a:lnTo>
                    <a:lnTo>
                      <a:pt x="142" y="312"/>
                    </a:lnTo>
                    <a:lnTo>
                      <a:pt x="113" y="341"/>
                    </a:lnTo>
                    <a:lnTo>
                      <a:pt x="57" y="284"/>
                    </a:lnTo>
                    <a:lnTo>
                      <a:pt x="28" y="312"/>
                    </a:lnTo>
                    <a:lnTo>
                      <a:pt x="0" y="284"/>
                    </a:lnTo>
                    <a:close/>
                  </a:path>
                </a:pathLst>
              </a:custGeom>
              <a:solidFill>
                <a:srgbClr val="99CC00"/>
              </a:solidFill>
              <a:ln w="38100" algn="ctr">
                <a:solidFill>
                  <a:srgbClr val="008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43" name="Freeform 176">
                <a:extLst>
                  <a:ext uri="{FF2B5EF4-FFF2-40B4-BE49-F238E27FC236}">
                    <a16:creationId xmlns:a16="http://schemas.microsoft.com/office/drawing/2014/main" id="{1BD3CA95-0F99-4B24-8014-C2D0079FA97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875713" y="3856038"/>
                <a:ext cx="404812" cy="630237"/>
              </a:xfrm>
              <a:custGeom>
                <a:avLst/>
                <a:gdLst>
                  <a:gd name="T0" fmla="*/ 90487 w 255"/>
                  <a:gd name="T1" fmla="*/ 0 h 397"/>
                  <a:gd name="T2" fmla="*/ 269875 w 255"/>
                  <a:gd name="T3" fmla="*/ 0 h 397"/>
                  <a:gd name="T4" fmla="*/ 225425 w 255"/>
                  <a:gd name="T5" fmla="*/ 134937 h 397"/>
                  <a:gd name="T6" fmla="*/ 404812 w 255"/>
                  <a:gd name="T7" fmla="*/ 314325 h 397"/>
                  <a:gd name="T8" fmla="*/ 404812 w 255"/>
                  <a:gd name="T9" fmla="*/ 495300 h 397"/>
                  <a:gd name="T10" fmla="*/ 225425 w 255"/>
                  <a:gd name="T11" fmla="*/ 630237 h 397"/>
                  <a:gd name="T12" fmla="*/ 225425 w 255"/>
                  <a:gd name="T13" fmla="*/ 584200 h 397"/>
                  <a:gd name="T14" fmla="*/ 180975 w 255"/>
                  <a:gd name="T15" fmla="*/ 630237 h 397"/>
                  <a:gd name="T16" fmla="*/ 90487 w 255"/>
                  <a:gd name="T17" fmla="*/ 630237 h 397"/>
                  <a:gd name="T18" fmla="*/ 46037 w 255"/>
                  <a:gd name="T19" fmla="*/ 495300 h 397"/>
                  <a:gd name="T20" fmla="*/ 0 w 255"/>
                  <a:gd name="T21" fmla="*/ 495300 h 397"/>
                  <a:gd name="T22" fmla="*/ 46037 w 255"/>
                  <a:gd name="T23" fmla="*/ 449262 h 397"/>
                  <a:gd name="T24" fmla="*/ 0 w 255"/>
                  <a:gd name="T25" fmla="*/ 358775 h 397"/>
                  <a:gd name="T26" fmla="*/ 90487 w 255"/>
                  <a:gd name="T27" fmla="*/ 269875 h 397"/>
                  <a:gd name="T28" fmla="*/ 0 w 255"/>
                  <a:gd name="T29" fmla="*/ 179387 h 397"/>
                  <a:gd name="T30" fmla="*/ 90487 w 255"/>
                  <a:gd name="T31" fmla="*/ 134937 h 397"/>
                  <a:gd name="T32" fmla="*/ 90487 w 255"/>
                  <a:gd name="T33" fmla="*/ 44450 h 397"/>
                  <a:gd name="T34" fmla="*/ 90487 w 255"/>
                  <a:gd name="T35" fmla="*/ 0 h 397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255" h="397">
                    <a:moveTo>
                      <a:pt x="57" y="0"/>
                    </a:moveTo>
                    <a:lnTo>
                      <a:pt x="170" y="0"/>
                    </a:lnTo>
                    <a:lnTo>
                      <a:pt x="142" y="85"/>
                    </a:lnTo>
                    <a:lnTo>
                      <a:pt x="255" y="198"/>
                    </a:lnTo>
                    <a:lnTo>
                      <a:pt x="255" y="312"/>
                    </a:lnTo>
                    <a:lnTo>
                      <a:pt x="142" y="397"/>
                    </a:lnTo>
                    <a:lnTo>
                      <a:pt x="142" y="368"/>
                    </a:lnTo>
                    <a:lnTo>
                      <a:pt x="114" y="397"/>
                    </a:lnTo>
                    <a:lnTo>
                      <a:pt x="57" y="397"/>
                    </a:lnTo>
                    <a:lnTo>
                      <a:pt x="29" y="312"/>
                    </a:lnTo>
                    <a:lnTo>
                      <a:pt x="0" y="312"/>
                    </a:lnTo>
                    <a:lnTo>
                      <a:pt x="29" y="283"/>
                    </a:lnTo>
                    <a:lnTo>
                      <a:pt x="0" y="226"/>
                    </a:lnTo>
                    <a:lnTo>
                      <a:pt x="57" y="170"/>
                    </a:lnTo>
                    <a:lnTo>
                      <a:pt x="0" y="113"/>
                    </a:lnTo>
                    <a:lnTo>
                      <a:pt x="57" y="85"/>
                    </a:lnTo>
                    <a:lnTo>
                      <a:pt x="57" y="28"/>
                    </a:lnTo>
                    <a:lnTo>
                      <a:pt x="57" y="0"/>
                    </a:lnTo>
                    <a:close/>
                  </a:path>
                </a:pathLst>
              </a:custGeom>
              <a:solidFill>
                <a:srgbClr val="99CC00"/>
              </a:solidFill>
              <a:ln w="38100" algn="ctr">
                <a:solidFill>
                  <a:srgbClr val="008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44" name="Freeform 177">
                <a:extLst>
                  <a:ext uri="{FF2B5EF4-FFF2-40B4-BE49-F238E27FC236}">
                    <a16:creationId xmlns:a16="http://schemas.microsoft.com/office/drawing/2014/main" id="{DF8613C0-5B49-42D5-9B0D-DAC11CD7304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280525" y="3810000"/>
                <a:ext cx="720725" cy="765175"/>
              </a:xfrm>
              <a:custGeom>
                <a:avLst/>
                <a:gdLst>
                  <a:gd name="T0" fmla="*/ 720725 w 454"/>
                  <a:gd name="T1" fmla="*/ 720725 h 482"/>
                  <a:gd name="T2" fmla="*/ 630238 w 454"/>
                  <a:gd name="T3" fmla="*/ 765175 h 482"/>
                  <a:gd name="T4" fmla="*/ 541338 w 454"/>
                  <a:gd name="T5" fmla="*/ 720725 h 482"/>
                  <a:gd name="T6" fmla="*/ 541338 w 454"/>
                  <a:gd name="T7" fmla="*/ 676275 h 482"/>
                  <a:gd name="T8" fmla="*/ 495300 w 454"/>
                  <a:gd name="T9" fmla="*/ 585788 h 482"/>
                  <a:gd name="T10" fmla="*/ 406400 w 454"/>
                  <a:gd name="T11" fmla="*/ 630238 h 482"/>
                  <a:gd name="T12" fmla="*/ 225425 w 454"/>
                  <a:gd name="T13" fmla="*/ 495300 h 482"/>
                  <a:gd name="T14" fmla="*/ 46038 w 454"/>
                  <a:gd name="T15" fmla="*/ 495300 h 482"/>
                  <a:gd name="T16" fmla="*/ 0 w 454"/>
                  <a:gd name="T17" fmla="*/ 541338 h 482"/>
                  <a:gd name="T18" fmla="*/ 0 w 454"/>
                  <a:gd name="T19" fmla="*/ 360363 h 482"/>
                  <a:gd name="T20" fmla="*/ 90488 w 454"/>
                  <a:gd name="T21" fmla="*/ 315913 h 482"/>
                  <a:gd name="T22" fmla="*/ 134938 w 454"/>
                  <a:gd name="T23" fmla="*/ 225425 h 482"/>
                  <a:gd name="T24" fmla="*/ 180975 w 454"/>
                  <a:gd name="T25" fmla="*/ 269875 h 482"/>
                  <a:gd name="T26" fmla="*/ 225425 w 454"/>
                  <a:gd name="T27" fmla="*/ 180975 h 482"/>
                  <a:gd name="T28" fmla="*/ 269875 w 454"/>
                  <a:gd name="T29" fmla="*/ 134938 h 482"/>
                  <a:gd name="T30" fmla="*/ 225425 w 454"/>
                  <a:gd name="T31" fmla="*/ 46038 h 482"/>
                  <a:gd name="T32" fmla="*/ 269875 w 454"/>
                  <a:gd name="T33" fmla="*/ 0 h 482"/>
                  <a:gd name="T34" fmla="*/ 406400 w 454"/>
                  <a:gd name="T35" fmla="*/ 0 h 482"/>
                  <a:gd name="T36" fmla="*/ 541338 w 454"/>
                  <a:gd name="T37" fmla="*/ 90488 h 482"/>
                  <a:gd name="T38" fmla="*/ 630238 w 454"/>
                  <a:gd name="T39" fmla="*/ 90488 h 482"/>
                  <a:gd name="T40" fmla="*/ 541338 w 454"/>
                  <a:gd name="T41" fmla="*/ 315913 h 482"/>
                  <a:gd name="T42" fmla="*/ 720725 w 454"/>
                  <a:gd name="T43" fmla="*/ 720725 h 482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0" t="0" r="r" b="b"/>
                <a:pathLst>
                  <a:path w="454" h="482">
                    <a:moveTo>
                      <a:pt x="454" y="454"/>
                    </a:moveTo>
                    <a:lnTo>
                      <a:pt x="397" y="482"/>
                    </a:lnTo>
                    <a:lnTo>
                      <a:pt x="341" y="454"/>
                    </a:lnTo>
                    <a:lnTo>
                      <a:pt x="341" y="426"/>
                    </a:lnTo>
                    <a:lnTo>
                      <a:pt x="312" y="369"/>
                    </a:lnTo>
                    <a:lnTo>
                      <a:pt x="256" y="397"/>
                    </a:lnTo>
                    <a:lnTo>
                      <a:pt x="142" y="312"/>
                    </a:lnTo>
                    <a:lnTo>
                      <a:pt x="29" y="312"/>
                    </a:lnTo>
                    <a:lnTo>
                      <a:pt x="0" y="341"/>
                    </a:lnTo>
                    <a:lnTo>
                      <a:pt x="0" y="227"/>
                    </a:lnTo>
                    <a:lnTo>
                      <a:pt x="57" y="199"/>
                    </a:lnTo>
                    <a:lnTo>
                      <a:pt x="85" y="142"/>
                    </a:lnTo>
                    <a:lnTo>
                      <a:pt x="114" y="170"/>
                    </a:lnTo>
                    <a:lnTo>
                      <a:pt x="142" y="114"/>
                    </a:lnTo>
                    <a:lnTo>
                      <a:pt x="170" y="85"/>
                    </a:lnTo>
                    <a:lnTo>
                      <a:pt x="142" y="29"/>
                    </a:lnTo>
                    <a:lnTo>
                      <a:pt x="170" y="0"/>
                    </a:lnTo>
                    <a:lnTo>
                      <a:pt x="256" y="0"/>
                    </a:lnTo>
                    <a:lnTo>
                      <a:pt x="341" y="57"/>
                    </a:lnTo>
                    <a:lnTo>
                      <a:pt x="397" y="57"/>
                    </a:lnTo>
                    <a:lnTo>
                      <a:pt x="341" y="199"/>
                    </a:lnTo>
                    <a:lnTo>
                      <a:pt x="454" y="454"/>
                    </a:lnTo>
                    <a:close/>
                  </a:path>
                </a:pathLst>
              </a:custGeom>
              <a:solidFill>
                <a:srgbClr val="99CC00"/>
              </a:solidFill>
              <a:ln w="38100" algn="ctr">
                <a:solidFill>
                  <a:srgbClr val="008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45" name="Freeform 178">
                <a:extLst>
                  <a:ext uri="{FF2B5EF4-FFF2-40B4-BE49-F238E27FC236}">
                    <a16:creationId xmlns:a16="http://schemas.microsoft.com/office/drawing/2014/main" id="{9480D453-7EDC-49AA-8978-0F1904241D2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145588" y="4530725"/>
                <a:ext cx="990600" cy="809625"/>
              </a:xfrm>
              <a:custGeom>
                <a:avLst/>
                <a:gdLst>
                  <a:gd name="T0" fmla="*/ 855663 w 624"/>
                  <a:gd name="T1" fmla="*/ 0 h 510"/>
                  <a:gd name="T2" fmla="*/ 990600 w 624"/>
                  <a:gd name="T3" fmla="*/ 630238 h 510"/>
                  <a:gd name="T4" fmla="*/ 900113 w 624"/>
                  <a:gd name="T5" fmla="*/ 674688 h 510"/>
                  <a:gd name="T6" fmla="*/ 900113 w 624"/>
                  <a:gd name="T7" fmla="*/ 719138 h 510"/>
                  <a:gd name="T8" fmla="*/ 811213 w 624"/>
                  <a:gd name="T9" fmla="*/ 765175 h 510"/>
                  <a:gd name="T10" fmla="*/ 676275 w 624"/>
                  <a:gd name="T11" fmla="*/ 719138 h 510"/>
                  <a:gd name="T12" fmla="*/ 676275 w 624"/>
                  <a:gd name="T13" fmla="*/ 809625 h 510"/>
                  <a:gd name="T14" fmla="*/ 495300 w 624"/>
                  <a:gd name="T15" fmla="*/ 719138 h 510"/>
                  <a:gd name="T16" fmla="*/ 450850 w 624"/>
                  <a:gd name="T17" fmla="*/ 765175 h 510"/>
                  <a:gd name="T18" fmla="*/ 360363 w 624"/>
                  <a:gd name="T19" fmla="*/ 674688 h 510"/>
                  <a:gd name="T20" fmla="*/ 315913 w 624"/>
                  <a:gd name="T21" fmla="*/ 674688 h 510"/>
                  <a:gd name="T22" fmla="*/ 46038 w 624"/>
                  <a:gd name="T23" fmla="*/ 539750 h 510"/>
                  <a:gd name="T24" fmla="*/ 0 w 624"/>
                  <a:gd name="T25" fmla="*/ 314325 h 510"/>
                  <a:gd name="T26" fmla="*/ 46038 w 624"/>
                  <a:gd name="T27" fmla="*/ 314325 h 510"/>
                  <a:gd name="T28" fmla="*/ 134938 w 624"/>
                  <a:gd name="T29" fmla="*/ 225425 h 510"/>
                  <a:gd name="T30" fmla="*/ 315913 w 624"/>
                  <a:gd name="T31" fmla="*/ 269875 h 510"/>
                  <a:gd name="T32" fmla="*/ 404813 w 624"/>
                  <a:gd name="T33" fmla="*/ 225425 h 510"/>
                  <a:gd name="T34" fmla="*/ 450850 w 624"/>
                  <a:gd name="T35" fmla="*/ 269875 h 510"/>
                  <a:gd name="T36" fmla="*/ 541338 w 624"/>
                  <a:gd name="T37" fmla="*/ 269875 h 510"/>
                  <a:gd name="T38" fmla="*/ 630238 w 624"/>
                  <a:gd name="T39" fmla="*/ 179388 h 510"/>
                  <a:gd name="T40" fmla="*/ 585788 w 624"/>
                  <a:gd name="T41" fmla="*/ 134938 h 510"/>
                  <a:gd name="T42" fmla="*/ 765175 w 624"/>
                  <a:gd name="T43" fmla="*/ 44450 h 510"/>
                  <a:gd name="T44" fmla="*/ 855663 w 624"/>
                  <a:gd name="T45" fmla="*/ 0 h 510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0" t="0" r="r" b="b"/>
                <a:pathLst>
                  <a:path w="624" h="510">
                    <a:moveTo>
                      <a:pt x="539" y="0"/>
                    </a:moveTo>
                    <a:lnTo>
                      <a:pt x="624" y="397"/>
                    </a:lnTo>
                    <a:lnTo>
                      <a:pt x="567" y="425"/>
                    </a:lnTo>
                    <a:lnTo>
                      <a:pt x="567" y="453"/>
                    </a:lnTo>
                    <a:lnTo>
                      <a:pt x="511" y="482"/>
                    </a:lnTo>
                    <a:lnTo>
                      <a:pt x="426" y="453"/>
                    </a:lnTo>
                    <a:lnTo>
                      <a:pt x="426" y="510"/>
                    </a:lnTo>
                    <a:lnTo>
                      <a:pt x="312" y="453"/>
                    </a:lnTo>
                    <a:lnTo>
                      <a:pt x="284" y="482"/>
                    </a:lnTo>
                    <a:lnTo>
                      <a:pt x="227" y="425"/>
                    </a:lnTo>
                    <a:lnTo>
                      <a:pt x="199" y="425"/>
                    </a:lnTo>
                    <a:lnTo>
                      <a:pt x="29" y="340"/>
                    </a:lnTo>
                    <a:lnTo>
                      <a:pt x="0" y="198"/>
                    </a:lnTo>
                    <a:lnTo>
                      <a:pt x="29" y="198"/>
                    </a:lnTo>
                    <a:lnTo>
                      <a:pt x="85" y="142"/>
                    </a:lnTo>
                    <a:lnTo>
                      <a:pt x="199" y="170"/>
                    </a:lnTo>
                    <a:lnTo>
                      <a:pt x="255" y="142"/>
                    </a:lnTo>
                    <a:lnTo>
                      <a:pt x="284" y="170"/>
                    </a:lnTo>
                    <a:lnTo>
                      <a:pt x="341" y="170"/>
                    </a:lnTo>
                    <a:lnTo>
                      <a:pt x="397" y="113"/>
                    </a:lnTo>
                    <a:lnTo>
                      <a:pt x="369" y="85"/>
                    </a:lnTo>
                    <a:lnTo>
                      <a:pt x="482" y="28"/>
                    </a:lnTo>
                    <a:lnTo>
                      <a:pt x="539" y="0"/>
                    </a:lnTo>
                    <a:close/>
                  </a:path>
                </a:pathLst>
              </a:custGeom>
              <a:solidFill>
                <a:srgbClr val="99CC00"/>
              </a:solidFill>
              <a:ln w="38100" algn="ctr">
                <a:solidFill>
                  <a:srgbClr val="008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46" name="Freeform 179">
                <a:extLst>
                  <a:ext uri="{FF2B5EF4-FFF2-40B4-BE49-F238E27FC236}">
                    <a16:creationId xmlns:a16="http://schemas.microsoft.com/office/drawing/2014/main" id="{8FBB8319-B9B2-46E5-AB74-D6544345A7E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056688" y="4305300"/>
                <a:ext cx="854075" cy="495300"/>
              </a:xfrm>
              <a:custGeom>
                <a:avLst/>
                <a:gdLst>
                  <a:gd name="T0" fmla="*/ 223838 w 538"/>
                  <a:gd name="T1" fmla="*/ 450850 h 312"/>
                  <a:gd name="T2" fmla="*/ 134938 w 538"/>
                  <a:gd name="T3" fmla="*/ 315913 h 312"/>
                  <a:gd name="T4" fmla="*/ 0 w 538"/>
                  <a:gd name="T5" fmla="*/ 225425 h 312"/>
                  <a:gd name="T6" fmla="*/ 0 w 538"/>
                  <a:gd name="T7" fmla="*/ 180975 h 312"/>
                  <a:gd name="T8" fmla="*/ 44450 w 538"/>
                  <a:gd name="T9" fmla="*/ 134938 h 312"/>
                  <a:gd name="T10" fmla="*/ 44450 w 538"/>
                  <a:gd name="T11" fmla="*/ 180975 h 312"/>
                  <a:gd name="T12" fmla="*/ 223838 w 538"/>
                  <a:gd name="T13" fmla="*/ 46038 h 312"/>
                  <a:gd name="T14" fmla="*/ 269875 w 538"/>
                  <a:gd name="T15" fmla="*/ 0 h 312"/>
                  <a:gd name="T16" fmla="*/ 449263 w 538"/>
                  <a:gd name="T17" fmla="*/ 0 h 312"/>
                  <a:gd name="T18" fmla="*/ 630238 w 538"/>
                  <a:gd name="T19" fmla="*/ 134938 h 312"/>
                  <a:gd name="T20" fmla="*/ 719138 w 538"/>
                  <a:gd name="T21" fmla="*/ 90488 h 312"/>
                  <a:gd name="T22" fmla="*/ 765175 w 538"/>
                  <a:gd name="T23" fmla="*/ 180975 h 312"/>
                  <a:gd name="T24" fmla="*/ 765175 w 538"/>
                  <a:gd name="T25" fmla="*/ 225425 h 312"/>
                  <a:gd name="T26" fmla="*/ 854075 w 538"/>
                  <a:gd name="T27" fmla="*/ 269875 h 312"/>
                  <a:gd name="T28" fmla="*/ 674688 w 538"/>
                  <a:gd name="T29" fmla="*/ 360363 h 312"/>
                  <a:gd name="T30" fmla="*/ 719138 w 538"/>
                  <a:gd name="T31" fmla="*/ 404813 h 312"/>
                  <a:gd name="T32" fmla="*/ 630238 w 538"/>
                  <a:gd name="T33" fmla="*/ 495300 h 312"/>
                  <a:gd name="T34" fmla="*/ 539750 w 538"/>
                  <a:gd name="T35" fmla="*/ 495300 h 312"/>
                  <a:gd name="T36" fmla="*/ 493713 w 538"/>
                  <a:gd name="T37" fmla="*/ 450850 h 312"/>
                  <a:gd name="T38" fmla="*/ 404813 w 538"/>
                  <a:gd name="T39" fmla="*/ 495300 h 312"/>
                  <a:gd name="T40" fmla="*/ 223838 w 538"/>
                  <a:gd name="T41" fmla="*/ 450850 h 312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0" t="0" r="r" b="b"/>
                <a:pathLst>
                  <a:path w="538" h="312">
                    <a:moveTo>
                      <a:pt x="141" y="284"/>
                    </a:moveTo>
                    <a:lnTo>
                      <a:pt x="85" y="199"/>
                    </a:lnTo>
                    <a:lnTo>
                      <a:pt x="0" y="142"/>
                    </a:lnTo>
                    <a:lnTo>
                      <a:pt x="0" y="114"/>
                    </a:lnTo>
                    <a:lnTo>
                      <a:pt x="28" y="85"/>
                    </a:lnTo>
                    <a:lnTo>
                      <a:pt x="28" y="114"/>
                    </a:lnTo>
                    <a:lnTo>
                      <a:pt x="141" y="29"/>
                    </a:lnTo>
                    <a:lnTo>
                      <a:pt x="170" y="0"/>
                    </a:lnTo>
                    <a:lnTo>
                      <a:pt x="283" y="0"/>
                    </a:lnTo>
                    <a:lnTo>
                      <a:pt x="397" y="85"/>
                    </a:lnTo>
                    <a:lnTo>
                      <a:pt x="453" y="57"/>
                    </a:lnTo>
                    <a:lnTo>
                      <a:pt x="482" y="114"/>
                    </a:lnTo>
                    <a:lnTo>
                      <a:pt x="482" y="142"/>
                    </a:lnTo>
                    <a:lnTo>
                      <a:pt x="538" y="170"/>
                    </a:lnTo>
                    <a:lnTo>
                      <a:pt x="425" y="227"/>
                    </a:lnTo>
                    <a:lnTo>
                      <a:pt x="453" y="255"/>
                    </a:lnTo>
                    <a:lnTo>
                      <a:pt x="397" y="312"/>
                    </a:lnTo>
                    <a:lnTo>
                      <a:pt x="340" y="312"/>
                    </a:lnTo>
                    <a:lnTo>
                      <a:pt x="311" y="284"/>
                    </a:lnTo>
                    <a:lnTo>
                      <a:pt x="255" y="312"/>
                    </a:lnTo>
                    <a:lnTo>
                      <a:pt x="141" y="284"/>
                    </a:lnTo>
                    <a:close/>
                  </a:path>
                </a:pathLst>
              </a:custGeom>
              <a:solidFill>
                <a:srgbClr val="99CC00"/>
              </a:solidFill>
              <a:ln w="38100" algn="ctr">
                <a:solidFill>
                  <a:srgbClr val="008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47" name="Freeform 180">
                <a:extLst>
                  <a:ext uri="{FF2B5EF4-FFF2-40B4-BE49-F238E27FC236}">
                    <a16:creationId xmlns:a16="http://schemas.microsoft.com/office/drawing/2014/main" id="{385ED094-1B0C-4A61-8062-B005D987005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15350" y="4530725"/>
                <a:ext cx="946150" cy="1260475"/>
              </a:xfrm>
              <a:custGeom>
                <a:avLst/>
                <a:gdLst>
                  <a:gd name="T0" fmla="*/ 0 w 596"/>
                  <a:gd name="T1" fmla="*/ 314325 h 794"/>
                  <a:gd name="T2" fmla="*/ 134938 w 596"/>
                  <a:gd name="T3" fmla="*/ 449263 h 794"/>
                  <a:gd name="T4" fmla="*/ 46038 w 596"/>
                  <a:gd name="T5" fmla="*/ 495300 h 794"/>
                  <a:gd name="T6" fmla="*/ 134938 w 596"/>
                  <a:gd name="T7" fmla="*/ 539750 h 794"/>
                  <a:gd name="T8" fmla="*/ 225425 w 596"/>
                  <a:gd name="T9" fmla="*/ 674688 h 794"/>
                  <a:gd name="T10" fmla="*/ 225425 w 596"/>
                  <a:gd name="T11" fmla="*/ 719138 h 794"/>
                  <a:gd name="T12" fmla="*/ 315913 w 596"/>
                  <a:gd name="T13" fmla="*/ 809625 h 794"/>
                  <a:gd name="T14" fmla="*/ 271463 w 596"/>
                  <a:gd name="T15" fmla="*/ 900113 h 794"/>
                  <a:gd name="T16" fmla="*/ 360363 w 596"/>
                  <a:gd name="T17" fmla="*/ 990600 h 794"/>
                  <a:gd name="T18" fmla="*/ 271463 w 596"/>
                  <a:gd name="T19" fmla="*/ 1079500 h 794"/>
                  <a:gd name="T20" fmla="*/ 406400 w 596"/>
                  <a:gd name="T21" fmla="*/ 1035050 h 794"/>
                  <a:gd name="T22" fmla="*/ 495300 w 596"/>
                  <a:gd name="T23" fmla="*/ 1079500 h 794"/>
                  <a:gd name="T24" fmla="*/ 541338 w 596"/>
                  <a:gd name="T25" fmla="*/ 1260475 h 794"/>
                  <a:gd name="T26" fmla="*/ 720725 w 596"/>
                  <a:gd name="T27" fmla="*/ 1079500 h 794"/>
                  <a:gd name="T28" fmla="*/ 720725 w 596"/>
                  <a:gd name="T29" fmla="*/ 1035050 h 794"/>
                  <a:gd name="T30" fmla="*/ 720725 w 596"/>
                  <a:gd name="T31" fmla="*/ 990600 h 794"/>
                  <a:gd name="T32" fmla="*/ 811213 w 596"/>
                  <a:gd name="T33" fmla="*/ 900113 h 794"/>
                  <a:gd name="T34" fmla="*/ 946150 w 596"/>
                  <a:gd name="T35" fmla="*/ 944563 h 794"/>
                  <a:gd name="T36" fmla="*/ 900113 w 596"/>
                  <a:gd name="T37" fmla="*/ 855663 h 794"/>
                  <a:gd name="T38" fmla="*/ 811213 w 596"/>
                  <a:gd name="T39" fmla="*/ 809625 h 794"/>
                  <a:gd name="T40" fmla="*/ 811213 w 596"/>
                  <a:gd name="T41" fmla="*/ 719138 h 794"/>
                  <a:gd name="T42" fmla="*/ 720725 w 596"/>
                  <a:gd name="T43" fmla="*/ 630238 h 794"/>
                  <a:gd name="T44" fmla="*/ 676275 w 596"/>
                  <a:gd name="T45" fmla="*/ 539750 h 794"/>
                  <a:gd name="T46" fmla="*/ 630238 w 596"/>
                  <a:gd name="T47" fmla="*/ 314325 h 794"/>
                  <a:gd name="T48" fmla="*/ 676275 w 596"/>
                  <a:gd name="T49" fmla="*/ 314325 h 794"/>
                  <a:gd name="T50" fmla="*/ 765175 w 596"/>
                  <a:gd name="T51" fmla="*/ 225425 h 794"/>
                  <a:gd name="T52" fmla="*/ 676275 w 596"/>
                  <a:gd name="T53" fmla="*/ 90488 h 794"/>
                  <a:gd name="T54" fmla="*/ 541338 w 596"/>
                  <a:gd name="T55" fmla="*/ 0 h 794"/>
                  <a:gd name="T56" fmla="*/ 495300 w 596"/>
                  <a:gd name="T57" fmla="*/ 44450 h 794"/>
                  <a:gd name="T58" fmla="*/ 495300 w 596"/>
                  <a:gd name="T59" fmla="*/ 134938 h 794"/>
                  <a:gd name="T60" fmla="*/ 585788 w 596"/>
                  <a:gd name="T61" fmla="*/ 269875 h 794"/>
                  <a:gd name="T62" fmla="*/ 495300 w 596"/>
                  <a:gd name="T63" fmla="*/ 314325 h 794"/>
                  <a:gd name="T64" fmla="*/ 450850 w 596"/>
                  <a:gd name="T65" fmla="*/ 449263 h 794"/>
                  <a:gd name="T66" fmla="*/ 315913 w 596"/>
                  <a:gd name="T67" fmla="*/ 360363 h 794"/>
                  <a:gd name="T68" fmla="*/ 315913 w 596"/>
                  <a:gd name="T69" fmla="*/ 449263 h 794"/>
                  <a:gd name="T70" fmla="*/ 225425 w 596"/>
                  <a:gd name="T71" fmla="*/ 449263 h 794"/>
                  <a:gd name="T72" fmla="*/ 180975 w 596"/>
                  <a:gd name="T73" fmla="*/ 360363 h 794"/>
                  <a:gd name="T74" fmla="*/ 0 w 596"/>
                  <a:gd name="T75" fmla="*/ 314325 h 794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</a:gdLst>
                <a:ahLst/>
                <a:cxnLst>
                  <a:cxn ang="T76">
                    <a:pos x="T0" y="T1"/>
                  </a:cxn>
                  <a:cxn ang="T77">
                    <a:pos x="T2" y="T3"/>
                  </a:cxn>
                  <a:cxn ang="T78">
                    <a:pos x="T4" y="T5"/>
                  </a:cxn>
                  <a:cxn ang="T79">
                    <a:pos x="T6" y="T7"/>
                  </a:cxn>
                  <a:cxn ang="T80">
                    <a:pos x="T8" y="T9"/>
                  </a:cxn>
                  <a:cxn ang="T81">
                    <a:pos x="T10" y="T11"/>
                  </a:cxn>
                  <a:cxn ang="T82">
                    <a:pos x="T12" y="T13"/>
                  </a:cxn>
                  <a:cxn ang="T83">
                    <a:pos x="T14" y="T15"/>
                  </a:cxn>
                  <a:cxn ang="T84">
                    <a:pos x="T16" y="T17"/>
                  </a:cxn>
                  <a:cxn ang="T85">
                    <a:pos x="T18" y="T19"/>
                  </a:cxn>
                  <a:cxn ang="T86">
                    <a:pos x="T20" y="T21"/>
                  </a:cxn>
                  <a:cxn ang="T87">
                    <a:pos x="T22" y="T23"/>
                  </a:cxn>
                  <a:cxn ang="T88">
                    <a:pos x="T24" y="T25"/>
                  </a:cxn>
                  <a:cxn ang="T89">
                    <a:pos x="T26" y="T27"/>
                  </a:cxn>
                  <a:cxn ang="T90">
                    <a:pos x="T28" y="T29"/>
                  </a:cxn>
                  <a:cxn ang="T91">
                    <a:pos x="T30" y="T31"/>
                  </a:cxn>
                  <a:cxn ang="T92">
                    <a:pos x="T32" y="T33"/>
                  </a:cxn>
                  <a:cxn ang="T93">
                    <a:pos x="T34" y="T35"/>
                  </a:cxn>
                  <a:cxn ang="T94">
                    <a:pos x="T36" y="T37"/>
                  </a:cxn>
                  <a:cxn ang="T95">
                    <a:pos x="T38" y="T39"/>
                  </a:cxn>
                  <a:cxn ang="T96">
                    <a:pos x="T40" y="T41"/>
                  </a:cxn>
                  <a:cxn ang="T97">
                    <a:pos x="T42" y="T43"/>
                  </a:cxn>
                  <a:cxn ang="T98">
                    <a:pos x="T44" y="T45"/>
                  </a:cxn>
                  <a:cxn ang="T99">
                    <a:pos x="T46" y="T47"/>
                  </a:cxn>
                  <a:cxn ang="T100">
                    <a:pos x="T48" y="T49"/>
                  </a:cxn>
                  <a:cxn ang="T101">
                    <a:pos x="T50" y="T51"/>
                  </a:cxn>
                  <a:cxn ang="T102">
                    <a:pos x="T52" y="T53"/>
                  </a:cxn>
                  <a:cxn ang="T103">
                    <a:pos x="T54" y="T55"/>
                  </a:cxn>
                  <a:cxn ang="T104">
                    <a:pos x="T56" y="T57"/>
                  </a:cxn>
                  <a:cxn ang="T105">
                    <a:pos x="T58" y="T59"/>
                  </a:cxn>
                  <a:cxn ang="T106">
                    <a:pos x="T60" y="T61"/>
                  </a:cxn>
                  <a:cxn ang="T107">
                    <a:pos x="T62" y="T63"/>
                  </a:cxn>
                  <a:cxn ang="T108">
                    <a:pos x="T64" y="T65"/>
                  </a:cxn>
                  <a:cxn ang="T109">
                    <a:pos x="T66" y="T67"/>
                  </a:cxn>
                  <a:cxn ang="T110">
                    <a:pos x="T68" y="T69"/>
                  </a:cxn>
                  <a:cxn ang="T111">
                    <a:pos x="T70" y="T71"/>
                  </a:cxn>
                  <a:cxn ang="T112">
                    <a:pos x="T72" y="T73"/>
                  </a:cxn>
                  <a:cxn ang="T113">
                    <a:pos x="T74" y="T75"/>
                  </a:cxn>
                </a:cxnLst>
                <a:rect l="0" t="0" r="r" b="b"/>
                <a:pathLst>
                  <a:path w="596" h="794">
                    <a:moveTo>
                      <a:pt x="0" y="198"/>
                    </a:moveTo>
                    <a:lnTo>
                      <a:pt x="85" y="283"/>
                    </a:lnTo>
                    <a:lnTo>
                      <a:pt x="29" y="312"/>
                    </a:lnTo>
                    <a:lnTo>
                      <a:pt x="85" y="340"/>
                    </a:lnTo>
                    <a:lnTo>
                      <a:pt x="142" y="425"/>
                    </a:lnTo>
                    <a:lnTo>
                      <a:pt x="142" y="453"/>
                    </a:lnTo>
                    <a:lnTo>
                      <a:pt x="199" y="510"/>
                    </a:lnTo>
                    <a:lnTo>
                      <a:pt x="171" y="567"/>
                    </a:lnTo>
                    <a:lnTo>
                      <a:pt x="227" y="624"/>
                    </a:lnTo>
                    <a:lnTo>
                      <a:pt x="171" y="680"/>
                    </a:lnTo>
                    <a:lnTo>
                      <a:pt x="256" y="652"/>
                    </a:lnTo>
                    <a:lnTo>
                      <a:pt x="312" y="680"/>
                    </a:lnTo>
                    <a:lnTo>
                      <a:pt x="341" y="794"/>
                    </a:lnTo>
                    <a:lnTo>
                      <a:pt x="454" y="680"/>
                    </a:lnTo>
                    <a:lnTo>
                      <a:pt x="454" y="652"/>
                    </a:lnTo>
                    <a:lnTo>
                      <a:pt x="454" y="624"/>
                    </a:lnTo>
                    <a:lnTo>
                      <a:pt x="511" y="567"/>
                    </a:lnTo>
                    <a:lnTo>
                      <a:pt x="596" y="595"/>
                    </a:lnTo>
                    <a:lnTo>
                      <a:pt x="567" y="539"/>
                    </a:lnTo>
                    <a:lnTo>
                      <a:pt x="511" y="510"/>
                    </a:lnTo>
                    <a:lnTo>
                      <a:pt x="511" y="453"/>
                    </a:lnTo>
                    <a:lnTo>
                      <a:pt x="454" y="397"/>
                    </a:lnTo>
                    <a:lnTo>
                      <a:pt x="426" y="340"/>
                    </a:lnTo>
                    <a:lnTo>
                      <a:pt x="397" y="198"/>
                    </a:lnTo>
                    <a:lnTo>
                      <a:pt x="426" y="198"/>
                    </a:lnTo>
                    <a:lnTo>
                      <a:pt x="482" y="142"/>
                    </a:lnTo>
                    <a:lnTo>
                      <a:pt x="426" y="57"/>
                    </a:lnTo>
                    <a:lnTo>
                      <a:pt x="341" y="0"/>
                    </a:lnTo>
                    <a:lnTo>
                      <a:pt x="312" y="28"/>
                    </a:lnTo>
                    <a:lnTo>
                      <a:pt x="312" y="85"/>
                    </a:lnTo>
                    <a:lnTo>
                      <a:pt x="369" y="170"/>
                    </a:lnTo>
                    <a:lnTo>
                      <a:pt x="312" y="198"/>
                    </a:lnTo>
                    <a:lnTo>
                      <a:pt x="284" y="283"/>
                    </a:lnTo>
                    <a:lnTo>
                      <a:pt x="199" y="227"/>
                    </a:lnTo>
                    <a:lnTo>
                      <a:pt x="199" y="283"/>
                    </a:lnTo>
                    <a:lnTo>
                      <a:pt x="142" y="283"/>
                    </a:lnTo>
                    <a:lnTo>
                      <a:pt x="114" y="227"/>
                    </a:lnTo>
                    <a:lnTo>
                      <a:pt x="0" y="198"/>
                    </a:lnTo>
                    <a:close/>
                  </a:path>
                </a:pathLst>
              </a:custGeom>
              <a:solidFill>
                <a:srgbClr val="99CC00"/>
              </a:solidFill>
              <a:ln w="38100" algn="ctr">
                <a:solidFill>
                  <a:srgbClr val="008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48" name="Freeform 181">
                <a:extLst>
                  <a:ext uri="{FF2B5EF4-FFF2-40B4-BE49-F238E27FC236}">
                    <a16:creationId xmlns:a16="http://schemas.microsoft.com/office/drawing/2014/main" id="{8A4A79D8-F7AD-498F-AA2E-C322E79FBDE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066088" y="4621213"/>
                <a:ext cx="855662" cy="1349375"/>
              </a:xfrm>
              <a:custGeom>
                <a:avLst/>
                <a:gdLst>
                  <a:gd name="T0" fmla="*/ 44450 w 539"/>
                  <a:gd name="T1" fmla="*/ 179388 h 850"/>
                  <a:gd name="T2" fmla="*/ 134937 w 539"/>
                  <a:gd name="T3" fmla="*/ 223838 h 850"/>
                  <a:gd name="T4" fmla="*/ 179387 w 539"/>
                  <a:gd name="T5" fmla="*/ 179388 h 850"/>
                  <a:gd name="T6" fmla="*/ 179387 w 539"/>
                  <a:gd name="T7" fmla="*/ 88900 h 850"/>
                  <a:gd name="T8" fmla="*/ 225425 w 539"/>
                  <a:gd name="T9" fmla="*/ 88900 h 850"/>
                  <a:gd name="T10" fmla="*/ 269875 w 539"/>
                  <a:gd name="T11" fmla="*/ 0 h 850"/>
                  <a:gd name="T12" fmla="*/ 314325 w 539"/>
                  <a:gd name="T13" fmla="*/ 88900 h 850"/>
                  <a:gd name="T14" fmla="*/ 404812 w 539"/>
                  <a:gd name="T15" fmla="*/ 44450 h 850"/>
                  <a:gd name="T16" fmla="*/ 404812 w 539"/>
                  <a:gd name="T17" fmla="*/ 88900 h 850"/>
                  <a:gd name="T18" fmla="*/ 449262 w 539"/>
                  <a:gd name="T19" fmla="*/ 88900 h 850"/>
                  <a:gd name="T20" fmla="*/ 449262 w 539"/>
                  <a:gd name="T21" fmla="*/ 223838 h 850"/>
                  <a:gd name="T22" fmla="*/ 314325 w 539"/>
                  <a:gd name="T23" fmla="*/ 449263 h 850"/>
                  <a:gd name="T24" fmla="*/ 269875 w 539"/>
                  <a:gd name="T25" fmla="*/ 584200 h 850"/>
                  <a:gd name="T26" fmla="*/ 404812 w 539"/>
                  <a:gd name="T27" fmla="*/ 719138 h 850"/>
                  <a:gd name="T28" fmla="*/ 539750 w 539"/>
                  <a:gd name="T29" fmla="*/ 1079500 h 850"/>
                  <a:gd name="T30" fmla="*/ 584200 w 539"/>
                  <a:gd name="T31" fmla="*/ 1035050 h 850"/>
                  <a:gd name="T32" fmla="*/ 720725 w 539"/>
                  <a:gd name="T33" fmla="*/ 1079500 h 850"/>
                  <a:gd name="T34" fmla="*/ 765175 w 539"/>
                  <a:gd name="T35" fmla="*/ 1079500 h 850"/>
                  <a:gd name="T36" fmla="*/ 720725 w 539"/>
                  <a:gd name="T37" fmla="*/ 1169988 h 850"/>
                  <a:gd name="T38" fmla="*/ 855662 w 539"/>
                  <a:gd name="T39" fmla="*/ 1349375 h 850"/>
                  <a:gd name="T40" fmla="*/ 674687 w 539"/>
                  <a:gd name="T41" fmla="*/ 1349375 h 850"/>
                  <a:gd name="T42" fmla="*/ 584200 w 539"/>
                  <a:gd name="T43" fmla="*/ 1258888 h 850"/>
                  <a:gd name="T44" fmla="*/ 495300 w 539"/>
                  <a:gd name="T45" fmla="*/ 1258888 h 850"/>
                  <a:gd name="T46" fmla="*/ 449262 w 539"/>
                  <a:gd name="T47" fmla="*/ 1169988 h 850"/>
                  <a:gd name="T48" fmla="*/ 449262 w 539"/>
                  <a:gd name="T49" fmla="*/ 1123950 h 850"/>
                  <a:gd name="T50" fmla="*/ 360362 w 539"/>
                  <a:gd name="T51" fmla="*/ 1123950 h 850"/>
                  <a:gd name="T52" fmla="*/ 314325 w 539"/>
                  <a:gd name="T53" fmla="*/ 1079500 h 850"/>
                  <a:gd name="T54" fmla="*/ 225425 w 539"/>
                  <a:gd name="T55" fmla="*/ 1079500 h 850"/>
                  <a:gd name="T56" fmla="*/ 225425 w 539"/>
                  <a:gd name="T57" fmla="*/ 989013 h 850"/>
                  <a:gd name="T58" fmla="*/ 134937 w 539"/>
                  <a:gd name="T59" fmla="*/ 900113 h 850"/>
                  <a:gd name="T60" fmla="*/ 134937 w 539"/>
                  <a:gd name="T61" fmla="*/ 854075 h 850"/>
                  <a:gd name="T62" fmla="*/ 44450 w 539"/>
                  <a:gd name="T63" fmla="*/ 809625 h 850"/>
                  <a:gd name="T64" fmla="*/ 44450 w 539"/>
                  <a:gd name="T65" fmla="*/ 674688 h 850"/>
                  <a:gd name="T66" fmla="*/ 0 w 539"/>
                  <a:gd name="T67" fmla="*/ 674688 h 850"/>
                  <a:gd name="T68" fmla="*/ 134937 w 539"/>
                  <a:gd name="T69" fmla="*/ 449263 h 850"/>
                  <a:gd name="T70" fmla="*/ 90487 w 539"/>
                  <a:gd name="T71" fmla="*/ 404813 h 850"/>
                  <a:gd name="T72" fmla="*/ 134937 w 539"/>
                  <a:gd name="T73" fmla="*/ 269875 h 850"/>
                  <a:gd name="T74" fmla="*/ 44450 w 539"/>
                  <a:gd name="T75" fmla="*/ 269875 h 850"/>
                  <a:gd name="T76" fmla="*/ 44450 w 539"/>
                  <a:gd name="T77" fmla="*/ 223838 h 850"/>
                  <a:gd name="T78" fmla="*/ 44450 w 539"/>
                  <a:gd name="T79" fmla="*/ 179388 h 850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0" t="0" r="r" b="b"/>
                <a:pathLst>
                  <a:path w="539" h="850">
                    <a:moveTo>
                      <a:pt x="28" y="113"/>
                    </a:moveTo>
                    <a:lnTo>
                      <a:pt x="85" y="141"/>
                    </a:lnTo>
                    <a:lnTo>
                      <a:pt x="113" y="113"/>
                    </a:lnTo>
                    <a:lnTo>
                      <a:pt x="113" y="56"/>
                    </a:lnTo>
                    <a:lnTo>
                      <a:pt x="142" y="56"/>
                    </a:lnTo>
                    <a:lnTo>
                      <a:pt x="170" y="0"/>
                    </a:lnTo>
                    <a:lnTo>
                      <a:pt x="198" y="56"/>
                    </a:lnTo>
                    <a:lnTo>
                      <a:pt x="255" y="28"/>
                    </a:lnTo>
                    <a:lnTo>
                      <a:pt x="255" y="56"/>
                    </a:lnTo>
                    <a:lnTo>
                      <a:pt x="283" y="56"/>
                    </a:lnTo>
                    <a:lnTo>
                      <a:pt x="283" y="141"/>
                    </a:lnTo>
                    <a:lnTo>
                      <a:pt x="198" y="283"/>
                    </a:lnTo>
                    <a:lnTo>
                      <a:pt x="170" y="368"/>
                    </a:lnTo>
                    <a:lnTo>
                      <a:pt x="255" y="453"/>
                    </a:lnTo>
                    <a:lnTo>
                      <a:pt x="340" y="680"/>
                    </a:lnTo>
                    <a:lnTo>
                      <a:pt x="368" y="652"/>
                    </a:lnTo>
                    <a:lnTo>
                      <a:pt x="454" y="680"/>
                    </a:lnTo>
                    <a:lnTo>
                      <a:pt x="482" y="680"/>
                    </a:lnTo>
                    <a:lnTo>
                      <a:pt x="454" y="737"/>
                    </a:lnTo>
                    <a:lnTo>
                      <a:pt x="539" y="850"/>
                    </a:lnTo>
                    <a:lnTo>
                      <a:pt x="425" y="850"/>
                    </a:lnTo>
                    <a:lnTo>
                      <a:pt x="368" y="793"/>
                    </a:lnTo>
                    <a:lnTo>
                      <a:pt x="312" y="793"/>
                    </a:lnTo>
                    <a:lnTo>
                      <a:pt x="283" y="737"/>
                    </a:lnTo>
                    <a:lnTo>
                      <a:pt x="283" y="708"/>
                    </a:lnTo>
                    <a:lnTo>
                      <a:pt x="227" y="708"/>
                    </a:lnTo>
                    <a:lnTo>
                      <a:pt x="198" y="680"/>
                    </a:lnTo>
                    <a:lnTo>
                      <a:pt x="142" y="680"/>
                    </a:lnTo>
                    <a:lnTo>
                      <a:pt x="142" y="623"/>
                    </a:lnTo>
                    <a:lnTo>
                      <a:pt x="85" y="567"/>
                    </a:lnTo>
                    <a:lnTo>
                      <a:pt x="85" y="538"/>
                    </a:lnTo>
                    <a:lnTo>
                      <a:pt x="28" y="510"/>
                    </a:lnTo>
                    <a:lnTo>
                      <a:pt x="28" y="425"/>
                    </a:lnTo>
                    <a:lnTo>
                      <a:pt x="0" y="425"/>
                    </a:lnTo>
                    <a:lnTo>
                      <a:pt x="85" y="283"/>
                    </a:lnTo>
                    <a:lnTo>
                      <a:pt x="57" y="255"/>
                    </a:lnTo>
                    <a:lnTo>
                      <a:pt x="85" y="170"/>
                    </a:lnTo>
                    <a:lnTo>
                      <a:pt x="28" y="170"/>
                    </a:lnTo>
                    <a:lnTo>
                      <a:pt x="28" y="141"/>
                    </a:lnTo>
                    <a:lnTo>
                      <a:pt x="28" y="113"/>
                    </a:lnTo>
                    <a:close/>
                  </a:path>
                </a:pathLst>
              </a:custGeom>
              <a:solidFill>
                <a:srgbClr val="99CC00"/>
              </a:solidFill>
              <a:ln w="38100" algn="ctr">
                <a:solidFill>
                  <a:srgbClr val="008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49" name="Freeform 182">
                <a:extLst>
                  <a:ext uri="{FF2B5EF4-FFF2-40B4-BE49-F238E27FC236}">
                    <a16:creationId xmlns:a16="http://schemas.microsoft.com/office/drawing/2014/main" id="{D5DC6C98-86DD-4413-B09B-460F6B8B982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750175" y="4170363"/>
                <a:ext cx="720725" cy="674687"/>
              </a:xfrm>
              <a:custGeom>
                <a:avLst/>
                <a:gdLst>
                  <a:gd name="T0" fmla="*/ 225425 w 454"/>
                  <a:gd name="T1" fmla="*/ 90487 h 425"/>
                  <a:gd name="T2" fmla="*/ 406400 w 454"/>
                  <a:gd name="T3" fmla="*/ 44450 h 425"/>
                  <a:gd name="T4" fmla="*/ 450850 w 454"/>
                  <a:gd name="T5" fmla="*/ 0 h 425"/>
                  <a:gd name="T6" fmla="*/ 541338 w 454"/>
                  <a:gd name="T7" fmla="*/ 180975 h 425"/>
                  <a:gd name="T8" fmla="*/ 541338 w 454"/>
                  <a:gd name="T9" fmla="*/ 269875 h 425"/>
                  <a:gd name="T10" fmla="*/ 630238 w 454"/>
                  <a:gd name="T11" fmla="*/ 315912 h 425"/>
                  <a:gd name="T12" fmla="*/ 676275 w 454"/>
                  <a:gd name="T13" fmla="*/ 315912 h 425"/>
                  <a:gd name="T14" fmla="*/ 720725 w 454"/>
                  <a:gd name="T15" fmla="*/ 360362 h 425"/>
                  <a:gd name="T16" fmla="*/ 720725 w 454"/>
                  <a:gd name="T17" fmla="*/ 495300 h 425"/>
                  <a:gd name="T18" fmla="*/ 630238 w 454"/>
                  <a:gd name="T19" fmla="*/ 539750 h 425"/>
                  <a:gd name="T20" fmla="*/ 585788 w 454"/>
                  <a:gd name="T21" fmla="*/ 450850 h 425"/>
                  <a:gd name="T22" fmla="*/ 541338 w 454"/>
                  <a:gd name="T23" fmla="*/ 539750 h 425"/>
                  <a:gd name="T24" fmla="*/ 495300 w 454"/>
                  <a:gd name="T25" fmla="*/ 539750 h 425"/>
                  <a:gd name="T26" fmla="*/ 495300 w 454"/>
                  <a:gd name="T27" fmla="*/ 630237 h 425"/>
                  <a:gd name="T28" fmla="*/ 450850 w 454"/>
                  <a:gd name="T29" fmla="*/ 674687 h 425"/>
                  <a:gd name="T30" fmla="*/ 360363 w 454"/>
                  <a:gd name="T31" fmla="*/ 630237 h 425"/>
                  <a:gd name="T32" fmla="*/ 315913 w 454"/>
                  <a:gd name="T33" fmla="*/ 585787 h 425"/>
                  <a:gd name="T34" fmla="*/ 225425 w 454"/>
                  <a:gd name="T35" fmla="*/ 495300 h 425"/>
                  <a:gd name="T36" fmla="*/ 180975 w 454"/>
                  <a:gd name="T37" fmla="*/ 539750 h 425"/>
                  <a:gd name="T38" fmla="*/ 136525 w 454"/>
                  <a:gd name="T39" fmla="*/ 450850 h 425"/>
                  <a:gd name="T40" fmla="*/ 0 w 454"/>
                  <a:gd name="T41" fmla="*/ 315912 h 425"/>
                  <a:gd name="T42" fmla="*/ 0 w 454"/>
                  <a:gd name="T43" fmla="*/ 269875 h 425"/>
                  <a:gd name="T44" fmla="*/ 136525 w 454"/>
                  <a:gd name="T45" fmla="*/ 269875 h 425"/>
                  <a:gd name="T46" fmla="*/ 46038 w 454"/>
                  <a:gd name="T47" fmla="*/ 134937 h 425"/>
                  <a:gd name="T48" fmla="*/ 180975 w 454"/>
                  <a:gd name="T49" fmla="*/ 134937 h 425"/>
                  <a:gd name="T50" fmla="*/ 225425 w 454"/>
                  <a:gd name="T51" fmla="*/ 90487 h 425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0" t="0" r="r" b="b"/>
                <a:pathLst>
                  <a:path w="454" h="425">
                    <a:moveTo>
                      <a:pt x="142" y="57"/>
                    </a:moveTo>
                    <a:lnTo>
                      <a:pt x="256" y="28"/>
                    </a:lnTo>
                    <a:lnTo>
                      <a:pt x="284" y="0"/>
                    </a:lnTo>
                    <a:lnTo>
                      <a:pt x="341" y="114"/>
                    </a:lnTo>
                    <a:lnTo>
                      <a:pt x="341" y="170"/>
                    </a:lnTo>
                    <a:lnTo>
                      <a:pt x="397" y="199"/>
                    </a:lnTo>
                    <a:lnTo>
                      <a:pt x="426" y="199"/>
                    </a:lnTo>
                    <a:lnTo>
                      <a:pt x="454" y="227"/>
                    </a:lnTo>
                    <a:lnTo>
                      <a:pt x="454" y="312"/>
                    </a:lnTo>
                    <a:lnTo>
                      <a:pt x="397" y="340"/>
                    </a:lnTo>
                    <a:lnTo>
                      <a:pt x="369" y="284"/>
                    </a:lnTo>
                    <a:lnTo>
                      <a:pt x="341" y="340"/>
                    </a:lnTo>
                    <a:lnTo>
                      <a:pt x="312" y="340"/>
                    </a:lnTo>
                    <a:lnTo>
                      <a:pt x="312" y="397"/>
                    </a:lnTo>
                    <a:lnTo>
                      <a:pt x="284" y="425"/>
                    </a:lnTo>
                    <a:lnTo>
                      <a:pt x="227" y="397"/>
                    </a:lnTo>
                    <a:lnTo>
                      <a:pt x="199" y="369"/>
                    </a:lnTo>
                    <a:lnTo>
                      <a:pt x="142" y="312"/>
                    </a:lnTo>
                    <a:lnTo>
                      <a:pt x="114" y="340"/>
                    </a:lnTo>
                    <a:lnTo>
                      <a:pt x="86" y="284"/>
                    </a:lnTo>
                    <a:lnTo>
                      <a:pt x="0" y="199"/>
                    </a:lnTo>
                    <a:lnTo>
                      <a:pt x="0" y="170"/>
                    </a:lnTo>
                    <a:lnTo>
                      <a:pt x="86" y="170"/>
                    </a:lnTo>
                    <a:lnTo>
                      <a:pt x="29" y="85"/>
                    </a:lnTo>
                    <a:lnTo>
                      <a:pt x="114" y="85"/>
                    </a:lnTo>
                    <a:lnTo>
                      <a:pt x="142" y="57"/>
                    </a:lnTo>
                    <a:close/>
                  </a:path>
                </a:pathLst>
              </a:custGeom>
              <a:solidFill>
                <a:srgbClr val="99CC00"/>
              </a:solidFill>
              <a:ln w="38100" algn="ctr">
                <a:solidFill>
                  <a:srgbClr val="008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50" name="Freeform 183">
                <a:extLst>
                  <a:ext uri="{FF2B5EF4-FFF2-40B4-BE49-F238E27FC236}">
                    <a16:creationId xmlns:a16="http://schemas.microsoft.com/office/drawing/2014/main" id="{B8FC3303-E3E7-4881-9BBB-765DCC1AF57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56463" y="4440238"/>
                <a:ext cx="809625" cy="674687"/>
              </a:xfrm>
              <a:custGeom>
                <a:avLst/>
                <a:gdLst>
                  <a:gd name="T0" fmla="*/ 314325 w 510"/>
                  <a:gd name="T1" fmla="*/ 0 h 425"/>
                  <a:gd name="T2" fmla="*/ 223838 w 510"/>
                  <a:gd name="T3" fmla="*/ 46037 h 425"/>
                  <a:gd name="T4" fmla="*/ 179388 w 510"/>
                  <a:gd name="T5" fmla="*/ 134937 h 425"/>
                  <a:gd name="T6" fmla="*/ 134938 w 510"/>
                  <a:gd name="T7" fmla="*/ 134937 h 425"/>
                  <a:gd name="T8" fmla="*/ 44450 w 510"/>
                  <a:gd name="T9" fmla="*/ 225425 h 425"/>
                  <a:gd name="T10" fmla="*/ 0 w 510"/>
                  <a:gd name="T11" fmla="*/ 315912 h 425"/>
                  <a:gd name="T12" fmla="*/ 0 w 510"/>
                  <a:gd name="T13" fmla="*/ 404812 h 425"/>
                  <a:gd name="T14" fmla="*/ 269875 w 510"/>
                  <a:gd name="T15" fmla="*/ 404812 h 425"/>
                  <a:gd name="T16" fmla="*/ 358775 w 510"/>
                  <a:gd name="T17" fmla="*/ 450850 h 425"/>
                  <a:gd name="T18" fmla="*/ 449263 w 510"/>
                  <a:gd name="T19" fmla="*/ 404812 h 425"/>
                  <a:gd name="T20" fmla="*/ 404813 w 510"/>
                  <a:gd name="T21" fmla="*/ 539750 h 425"/>
                  <a:gd name="T22" fmla="*/ 358775 w 510"/>
                  <a:gd name="T23" fmla="*/ 585787 h 425"/>
                  <a:gd name="T24" fmla="*/ 404813 w 510"/>
                  <a:gd name="T25" fmla="*/ 674687 h 425"/>
                  <a:gd name="T26" fmla="*/ 539750 w 510"/>
                  <a:gd name="T27" fmla="*/ 539750 h 425"/>
                  <a:gd name="T28" fmla="*/ 584200 w 510"/>
                  <a:gd name="T29" fmla="*/ 315912 h 425"/>
                  <a:gd name="T30" fmla="*/ 719138 w 510"/>
                  <a:gd name="T31" fmla="*/ 360362 h 425"/>
                  <a:gd name="T32" fmla="*/ 809625 w 510"/>
                  <a:gd name="T33" fmla="*/ 315912 h 425"/>
                  <a:gd name="T34" fmla="*/ 719138 w 510"/>
                  <a:gd name="T35" fmla="*/ 225425 h 425"/>
                  <a:gd name="T36" fmla="*/ 674688 w 510"/>
                  <a:gd name="T37" fmla="*/ 269875 h 425"/>
                  <a:gd name="T38" fmla="*/ 630238 w 510"/>
                  <a:gd name="T39" fmla="*/ 180975 h 425"/>
                  <a:gd name="T40" fmla="*/ 493713 w 510"/>
                  <a:gd name="T41" fmla="*/ 46037 h 425"/>
                  <a:gd name="T42" fmla="*/ 449263 w 510"/>
                  <a:gd name="T43" fmla="*/ 46037 h 425"/>
                  <a:gd name="T44" fmla="*/ 449263 w 510"/>
                  <a:gd name="T45" fmla="*/ 0 h 425"/>
                  <a:gd name="T46" fmla="*/ 404813 w 510"/>
                  <a:gd name="T47" fmla="*/ 0 h 425"/>
                  <a:gd name="T48" fmla="*/ 358775 w 510"/>
                  <a:gd name="T49" fmla="*/ 46037 h 425"/>
                  <a:gd name="T50" fmla="*/ 314325 w 510"/>
                  <a:gd name="T51" fmla="*/ 0 h 425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0" t="0" r="r" b="b"/>
                <a:pathLst>
                  <a:path w="510" h="425">
                    <a:moveTo>
                      <a:pt x="198" y="0"/>
                    </a:moveTo>
                    <a:lnTo>
                      <a:pt x="141" y="29"/>
                    </a:lnTo>
                    <a:lnTo>
                      <a:pt x="113" y="85"/>
                    </a:lnTo>
                    <a:lnTo>
                      <a:pt x="85" y="85"/>
                    </a:lnTo>
                    <a:lnTo>
                      <a:pt x="28" y="142"/>
                    </a:lnTo>
                    <a:lnTo>
                      <a:pt x="0" y="199"/>
                    </a:lnTo>
                    <a:lnTo>
                      <a:pt x="0" y="255"/>
                    </a:lnTo>
                    <a:lnTo>
                      <a:pt x="170" y="255"/>
                    </a:lnTo>
                    <a:lnTo>
                      <a:pt x="226" y="284"/>
                    </a:lnTo>
                    <a:lnTo>
                      <a:pt x="283" y="255"/>
                    </a:lnTo>
                    <a:lnTo>
                      <a:pt x="255" y="340"/>
                    </a:lnTo>
                    <a:lnTo>
                      <a:pt x="226" y="369"/>
                    </a:lnTo>
                    <a:lnTo>
                      <a:pt x="255" y="425"/>
                    </a:lnTo>
                    <a:lnTo>
                      <a:pt x="340" y="340"/>
                    </a:lnTo>
                    <a:lnTo>
                      <a:pt x="368" y="199"/>
                    </a:lnTo>
                    <a:lnTo>
                      <a:pt x="453" y="227"/>
                    </a:lnTo>
                    <a:lnTo>
                      <a:pt x="510" y="199"/>
                    </a:lnTo>
                    <a:lnTo>
                      <a:pt x="453" y="142"/>
                    </a:lnTo>
                    <a:lnTo>
                      <a:pt x="425" y="170"/>
                    </a:lnTo>
                    <a:lnTo>
                      <a:pt x="397" y="114"/>
                    </a:lnTo>
                    <a:lnTo>
                      <a:pt x="311" y="29"/>
                    </a:lnTo>
                    <a:lnTo>
                      <a:pt x="283" y="29"/>
                    </a:lnTo>
                    <a:lnTo>
                      <a:pt x="283" y="0"/>
                    </a:lnTo>
                    <a:lnTo>
                      <a:pt x="255" y="0"/>
                    </a:lnTo>
                    <a:lnTo>
                      <a:pt x="226" y="29"/>
                    </a:lnTo>
                    <a:lnTo>
                      <a:pt x="198" y="0"/>
                    </a:lnTo>
                    <a:close/>
                  </a:path>
                </a:pathLst>
              </a:custGeom>
              <a:solidFill>
                <a:srgbClr val="99CC00"/>
              </a:solidFill>
              <a:ln w="38100" algn="ctr">
                <a:solidFill>
                  <a:srgbClr val="008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51" name="Freeform 184">
                <a:extLst>
                  <a:ext uri="{FF2B5EF4-FFF2-40B4-BE49-F238E27FC236}">
                    <a16:creationId xmlns:a16="http://schemas.microsoft.com/office/drawing/2014/main" id="{AA222169-9D93-48FD-AFFE-9F524D0189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05613" y="4170363"/>
                <a:ext cx="809625" cy="585787"/>
              </a:xfrm>
              <a:custGeom>
                <a:avLst/>
                <a:gdLst>
                  <a:gd name="T0" fmla="*/ 765175 w 510"/>
                  <a:gd name="T1" fmla="*/ 0 h 369"/>
                  <a:gd name="T2" fmla="*/ 674688 w 510"/>
                  <a:gd name="T3" fmla="*/ 0 h 369"/>
                  <a:gd name="T4" fmla="*/ 539750 w 510"/>
                  <a:gd name="T5" fmla="*/ 44450 h 369"/>
                  <a:gd name="T6" fmla="*/ 539750 w 510"/>
                  <a:gd name="T7" fmla="*/ 134937 h 369"/>
                  <a:gd name="T8" fmla="*/ 404813 w 510"/>
                  <a:gd name="T9" fmla="*/ 180975 h 369"/>
                  <a:gd name="T10" fmla="*/ 404813 w 510"/>
                  <a:gd name="T11" fmla="*/ 225425 h 369"/>
                  <a:gd name="T12" fmla="*/ 269875 w 510"/>
                  <a:gd name="T13" fmla="*/ 315912 h 369"/>
                  <a:gd name="T14" fmla="*/ 225425 w 510"/>
                  <a:gd name="T15" fmla="*/ 269875 h 369"/>
                  <a:gd name="T16" fmla="*/ 44450 w 510"/>
                  <a:gd name="T17" fmla="*/ 315912 h 369"/>
                  <a:gd name="T18" fmla="*/ 0 w 510"/>
                  <a:gd name="T19" fmla="*/ 360362 h 369"/>
                  <a:gd name="T20" fmla="*/ 90488 w 510"/>
                  <a:gd name="T21" fmla="*/ 450850 h 369"/>
                  <a:gd name="T22" fmla="*/ 404813 w 510"/>
                  <a:gd name="T23" fmla="*/ 495300 h 369"/>
                  <a:gd name="T24" fmla="*/ 450850 w 510"/>
                  <a:gd name="T25" fmla="*/ 585787 h 369"/>
                  <a:gd name="T26" fmla="*/ 495300 w 510"/>
                  <a:gd name="T27" fmla="*/ 495300 h 369"/>
                  <a:gd name="T28" fmla="*/ 585788 w 510"/>
                  <a:gd name="T29" fmla="*/ 404812 h 369"/>
                  <a:gd name="T30" fmla="*/ 630238 w 510"/>
                  <a:gd name="T31" fmla="*/ 404812 h 369"/>
                  <a:gd name="T32" fmla="*/ 674688 w 510"/>
                  <a:gd name="T33" fmla="*/ 315912 h 369"/>
                  <a:gd name="T34" fmla="*/ 765175 w 510"/>
                  <a:gd name="T35" fmla="*/ 269875 h 369"/>
                  <a:gd name="T36" fmla="*/ 809625 w 510"/>
                  <a:gd name="T37" fmla="*/ 180975 h 369"/>
                  <a:gd name="T38" fmla="*/ 765175 w 510"/>
                  <a:gd name="T39" fmla="*/ 0 h 369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0" t="0" r="r" b="b"/>
                <a:pathLst>
                  <a:path w="510" h="369">
                    <a:moveTo>
                      <a:pt x="482" y="0"/>
                    </a:moveTo>
                    <a:lnTo>
                      <a:pt x="425" y="0"/>
                    </a:lnTo>
                    <a:lnTo>
                      <a:pt x="340" y="28"/>
                    </a:lnTo>
                    <a:lnTo>
                      <a:pt x="340" y="85"/>
                    </a:lnTo>
                    <a:lnTo>
                      <a:pt x="255" y="114"/>
                    </a:lnTo>
                    <a:lnTo>
                      <a:pt x="255" y="142"/>
                    </a:lnTo>
                    <a:lnTo>
                      <a:pt x="170" y="199"/>
                    </a:lnTo>
                    <a:lnTo>
                      <a:pt x="142" y="170"/>
                    </a:lnTo>
                    <a:lnTo>
                      <a:pt x="28" y="199"/>
                    </a:lnTo>
                    <a:lnTo>
                      <a:pt x="0" y="227"/>
                    </a:lnTo>
                    <a:lnTo>
                      <a:pt x="57" y="284"/>
                    </a:lnTo>
                    <a:lnTo>
                      <a:pt x="255" y="312"/>
                    </a:lnTo>
                    <a:lnTo>
                      <a:pt x="284" y="369"/>
                    </a:lnTo>
                    <a:lnTo>
                      <a:pt x="312" y="312"/>
                    </a:lnTo>
                    <a:lnTo>
                      <a:pt x="369" y="255"/>
                    </a:lnTo>
                    <a:lnTo>
                      <a:pt x="397" y="255"/>
                    </a:lnTo>
                    <a:lnTo>
                      <a:pt x="425" y="199"/>
                    </a:lnTo>
                    <a:lnTo>
                      <a:pt x="482" y="170"/>
                    </a:lnTo>
                    <a:lnTo>
                      <a:pt x="510" y="114"/>
                    </a:lnTo>
                    <a:lnTo>
                      <a:pt x="482" y="0"/>
                    </a:lnTo>
                    <a:close/>
                  </a:path>
                </a:pathLst>
              </a:custGeom>
              <a:solidFill>
                <a:srgbClr val="99CC00"/>
              </a:solidFill>
              <a:ln w="38100" algn="ctr">
                <a:solidFill>
                  <a:srgbClr val="008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52" name="Freeform 185">
                <a:extLst>
                  <a:ext uri="{FF2B5EF4-FFF2-40B4-BE49-F238E27FC236}">
                    <a16:creationId xmlns:a16="http://schemas.microsoft.com/office/drawing/2014/main" id="{9D550521-E4F7-40BA-B9F4-B692C91D090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61163" y="3405188"/>
                <a:ext cx="1484312" cy="1125537"/>
              </a:xfrm>
              <a:custGeom>
                <a:avLst/>
                <a:gdLst>
                  <a:gd name="T0" fmla="*/ 1304925 w 935"/>
                  <a:gd name="T1" fmla="*/ 0 h 709"/>
                  <a:gd name="T2" fmla="*/ 1260475 w 935"/>
                  <a:gd name="T3" fmla="*/ 180975 h 709"/>
                  <a:gd name="T4" fmla="*/ 1169987 w 935"/>
                  <a:gd name="T5" fmla="*/ 269875 h 709"/>
                  <a:gd name="T6" fmla="*/ 1035050 w 935"/>
                  <a:gd name="T7" fmla="*/ 225425 h 709"/>
                  <a:gd name="T8" fmla="*/ 944562 w 935"/>
                  <a:gd name="T9" fmla="*/ 315912 h 709"/>
                  <a:gd name="T10" fmla="*/ 989012 w 935"/>
                  <a:gd name="T11" fmla="*/ 404812 h 709"/>
                  <a:gd name="T12" fmla="*/ 900112 w 935"/>
                  <a:gd name="T13" fmla="*/ 495300 h 709"/>
                  <a:gd name="T14" fmla="*/ 854075 w 935"/>
                  <a:gd name="T15" fmla="*/ 450850 h 709"/>
                  <a:gd name="T16" fmla="*/ 854075 w 935"/>
                  <a:gd name="T17" fmla="*/ 360362 h 709"/>
                  <a:gd name="T18" fmla="*/ 674687 w 935"/>
                  <a:gd name="T19" fmla="*/ 360362 h 709"/>
                  <a:gd name="T20" fmla="*/ 719137 w 935"/>
                  <a:gd name="T21" fmla="*/ 450850 h 709"/>
                  <a:gd name="T22" fmla="*/ 674687 w 935"/>
                  <a:gd name="T23" fmla="*/ 495300 h 709"/>
                  <a:gd name="T24" fmla="*/ 719137 w 935"/>
                  <a:gd name="T25" fmla="*/ 585787 h 709"/>
                  <a:gd name="T26" fmla="*/ 630237 w 935"/>
                  <a:gd name="T27" fmla="*/ 585787 h 709"/>
                  <a:gd name="T28" fmla="*/ 539750 w 935"/>
                  <a:gd name="T29" fmla="*/ 674687 h 709"/>
                  <a:gd name="T30" fmla="*/ 495300 w 935"/>
                  <a:gd name="T31" fmla="*/ 630237 h 709"/>
                  <a:gd name="T32" fmla="*/ 449262 w 935"/>
                  <a:gd name="T33" fmla="*/ 720725 h 709"/>
                  <a:gd name="T34" fmla="*/ 404812 w 935"/>
                  <a:gd name="T35" fmla="*/ 720725 h 709"/>
                  <a:gd name="T36" fmla="*/ 360362 w 935"/>
                  <a:gd name="T37" fmla="*/ 765175 h 709"/>
                  <a:gd name="T38" fmla="*/ 225425 w 935"/>
                  <a:gd name="T39" fmla="*/ 765175 h 709"/>
                  <a:gd name="T40" fmla="*/ 179387 w 935"/>
                  <a:gd name="T41" fmla="*/ 855662 h 709"/>
                  <a:gd name="T42" fmla="*/ 179387 w 935"/>
                  <a:gd name="T43" fmla="*/ 900112 h 709"/>
                  <a:gd name="T44" fmla="*/ 134937 w 935"/>
                  <a:gd name="T45" fmla="*/ 946150 h 709"/>
                  <a:gd name="T46" fmla="*/ 0 w 935"/>
                  <a:gd name="T47" fmla="*/ 900112 h 709"/>
                  <a:gd name="T48" fmla="*/ 0 w 935"/>
                  <a:gd name="T49" fmla="*/ 946150 h 709"/>
                  <a:gd name="T50" fmla="*/ 44450 w 935"/>
                  <a:gd name="T51" fmla="*/ 1035050 h 709"/>
                  <a:gd name="T52" fmla="*/ 0 w 935"/>
                  <a:gd name="T53" fmla="*/ 1125537 h 709"/>
                  <a:gd name="T54" fmla="*/ 44450 w 935"/>
                  <a:gd name="T55" fmla="*/ 1125537 h 709"/>
                  <a:gd name="T56" fmla="*/ 88900 w 935"/>
                  <a:gd name="T57" fmla="*/ 1081087 h 709"/>
                  <a:gd name="T58" fmla="*/ 269875 w 935"/>
                  <a:gd name="T59" fmla="*/ 1035050 h 709"/>
                  <a:gd name="T60" fmla="*/ 314325 w 935"/>
                  <a:gd name="T61" fmla="*/ 1081087 h 709"/>
                  <a:gd name="T62" fmla="*/ 449262 w 935"/>
                  <a:gd name="T63" fmla="*/ 990600 h 709"/>
                  <a:gd name="T64" fmla="*/ 449262 w 935"/>
                  <a:gd name="T65" fmla="*/ 946150 h 709"/>
                  <a:gd name="T66" fmla="*/ 584200 w 935"/>
                  <a:gd name="T67" fmla="*/ 900112 h 709"/>
                  <a:gd name="T68" fmla="*/ 584200 w 935"/>
                  <a:gd name="T69" fmla="*/ 809625 h 709"/>
                  <a:gd name="T70" fmla="*/ 719137 w 935"/>
                  <a:gd name="T71" fmla="*/ 765175 h 709"/>
                  <a:gd name="T72" fmla="*/ 809625 w 935"/>
                  <a:gd name="T73" fmla="*/ 765175 h 709"/>
                  <a:gd name="T74" fmla="*/ 1035050 w 935"/>
                  <a:gd name="T75" fmla="*/ 674687 h 709"/>
                  <a:gd name="T76" fmla="*/ 1035050 w 935"/>
                  <a:gd name="T77" fmla="*/ 900112 h 709"/>
                  <a:gd name="T78" fmla="*/ 1169987 w 935"/>
                  <a:gd name="T79" fmla="*/ 900112 h 709"/>
                  <a:gd name="T80" fmla="*/ 1214437 w 935"/>
                  <a:gd name="T81" fmla="*/ 855662 h 709"/>
                  <a:gd name="T82" fmla="*/ 1169987 w 935"/>
                  <a:gd name="T83" fmla="*/ 809625 h 709"/>
                  <a:gd name="T84" fmla="*/ 1349375 w 935"/>
                  <a:gd name="T85" fmla="*/ 674687 h 709"/>
                  <a:gd name="T86" fmla="*/ 1349375 w 935"/>
                  <a:gd name="T87" fmla="*/ 539750 h 709"/>
                  <a:gd name="T88" fmla="*/ 1439862 w 935"/>
                  <a:gd name="T89" fmla="*/ 495300 h 709"/>
                  <a:gd name="T90" fmla="*/ 1439862 w 935"/>
                  <a:gd name="T91" fmla="*/ 404812 h 709"/>
                  <a:gd name="T92" fmla="*/ 1349375 w 935"/>
                  <a:gd name="T93" fmla="*/ 360362 h 709"/>
                  <a:gd name="T94" fmla="*/ 1439862 w 935"/>
                  <a:gd name="T95" fmla="*/ 269875 h 709"/>
                  <a:gd name="T96" fmla="*/ 1349375 w 935"/>
                  <a:gd name="T97" fmla="*/ 180975 h 709"/>
                  <a:gd name="T98" fmla="*/ 1484312 w 935"/>
                  <a:gd name="T99" fmla="*/ 0 h 709"/>
                  <a:gd name="T100" fmla="*/ 1395412 w 935"/>
                  <a:gd name="T101" fmla="*/ 46037 h 709"/>
                  <a:gd name="T102" fmla="*/ 1304925 w 935"/>
                  <a:gd name="T103" fmla="*/ 0 h 709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</a:gdLst>
                <a:ahLst/>
                <a:cxnLst>
                  <a:cxn ang="T104">
                    <a:pos x="T0" y="T1"/>
                  </a:cxn>
                  <a:cxn ang="T105">
                    <a:pos x="T2" y="T3"/>
                  </a:cxn>
                  <a:cxn ang="T106">
                    <a:pos x="T4" y="T5"/>
                  </a:cxn>
                  <a:cxn ang="T107">
                    <a:pos x="T6" y="T7"/>
                  </a:cxn>
                  <a:cxn ang="T108">
                    <a:pos x="T8" y="T9"/>
                  </a:cxn>
                  <a:cxn ang="T109">
                    <a:pos x="T10" y="T11"/>
                  </a:cxn>
                  <a:cxn ang="T110">
                    <a:pos x="T12" y="T13"/>
                  </a:cxn>
                  <a:cxn ang="T111">
                    <a:pos x="T14" y="T15"/>
                  </a:cxn>
                  <a:cxn ang="T112">
                    <a:pos x="T16" y="T17"/>
                  </a:cxn>
                  <a:cxn ang="T113">
                    <a:pos x="T18" y="T19"/>
                  </a:cxn>
                  <a:cxn ang="T114">
                    <a:pos x="T20" y="T21"/>
                  </a:cxn>
                  <a:cxn ang="T115">
                    <a:pos x="T22" y="T23"/>
                  </a:cxn>
                  <a:cxn ang="T116">
                    <a:pos x="T24" y="T25"/>
                  </a:cxn>
                  <a:cxn ang="T117">
                    <a:pos x="T26" y="T27"/>
                  </a:cxn>
                  <a:cxn ang="T118">
                    <a:pos x="T28" y="T29"/>
                  </a:cxn>
                  <a:cxn ang="T119">
                    <a:pos x="T30" y="T31"/>
                  </a:cxn>
                  <a:cxn ang="T120">
                    <a:pos x="T32" y="T33"/>
                  </a:cxn>
                  <a:cxn ang="T121">
                    <a:pos x="T34" y="T35"/>
                  </a:cxn>
                  <a:cxn ang="T122">
                    <a:pos x="T36" y="T37"/>
                  </a:cxn>
                  <a:cxn ang="T123">
                    <a:pos x="T38" y="T39"/>
                  </a:cxn>
                  <a:cxn ang="T124">
                    <a:pos x="T40" y="T41"/>
                  </a:cxn>
                  <a:cxn ang="T125">
                    <a:pos x="T42" y="T43"/>
                  </a:cxn>
                  <a:cxn ang="T126">
                    <a:pos x="T44" y="T45"/>
                  </a:cxn>
                  <a:cxn ang="T127">
                    <a:pos x="T46" y="T47"/>
                  </a:cxn>
                  <a:cxn ang="T128">
                    <a:pos x="T48" y="T49"/>
                  </a:cxn>
                  <a:cxn ang="T129">
                    <a:pos x="T50" y="T51"/>
                  </a:cxn>
                  <a:cxn ang="T130">
                    <a:pos x="T52" y="T53"/>
                  </a:cxn>
                  <a:cxn ang="T131">
                    <a:pos x="T54" y="T55"/>
                  </a:cxn>
                  <a:cxn ang="T132">
                    <a:pos x="T56" y="T57"/>
                  </a:cxn>
                  <a:cxn ang="T133">
                    <a:pos x="T58" y="T59"/>
                  </a:cxn>
                  <a:cxn ang="T134">
                    <a:pos x="T60" y="T61"/>
                  </a:cxn>
                  <a:cxn ang="T135">
                    <a:pos x="T62" y="T63"/>
                  </a:cxn>
                  <a:cxn ang="T136">
                    <a:pos x="T64" y="T65"/>
                  </a:cxn>
                  <a:cxn ang="T137">
                    <a:pos x="T66" y="T67"/>
                  </a:cxn>
                  <a:cxn ang="T138">
                    <a:pos x="T68" y="T69"/>
                  </a:cxn>
                  <a:cxn ang="T139">
                    <a:pos x="T70" y="T71"/>
                  </a:cxn>
                  <a:cxn ang="T140">
                    <a:pos x="T72" y="T73"/>
                  </a:cxn>
                  <a:cxn ang="T141">
                    <a:pos x="T74" y="T75"/>
                  </a:cxn>
                  <a:cxn ang="T142">
                    <a:pos x="T76" y="T77"/>
                  </a:cxn>
                  <a:cxn ang="T143">
                    <a:pos x="T78" y="T79"/>
                  </a:cxn>
                  <a:cxn ang="T144">
                    <a:pos x="T80" y="T81"/>
                  </a:cxn>
                  <a:cxn ang="T145">
                    <a:pos x="T82" y="T83"/>
                  </a:cxn>
                  <a:cxn ang="T146">
                    <a:pos x="T84" y="T85"/>
                  </a:cxn>
                  <a:cxn ang="T147">
                    <a:pos x="T86" y="T87"/>
                  </a:cxn>
                  <a:cxn ang="T148">
                    <a:pos x="T88" y="T89"/>
                  </a:cxn>
                  <a:cxn ang="T149">
                    <a:pos x="T90" y="T91"/>
                  </a:cxn>
                  <a:cxn ang="T150">
                    <a:pos x="T92" y="T93"/>
                  </a:cxn>
                  <a:cxn ang="T151">
                    <a:pos x="T94" y="T95"/>
                  </a:cxn>
                  <a:cxn ang="T152">
                    <a:pos x="T96" y="T97"/>
                  </a:cxn>
                  <a:cxn ang="T153">
                    <a:pos x="T98" y="T99"/>
                  </a:cxn>
                  <a:cxn ang="T154">
                    <a:pos x="T100" y="T101"/>
                  </a:cxn>
                  <a:cxn ang="T155">
                    <a:pos x="T102" y="T103"/>
                  </a:cxn>
                </a:cxnLst>
                <a:rect l="0" t="0" r="r" b="b"/>
                <a:pathLst>
                  <a:path w="935" h="709">
                    <a:moveTo>
                      <a:pt x="822" y="0"/>
                    </a:moveTo>
                    <a:lnTo>
                      <a:pt x="794" y="114"/>
                    </a:lnTo>
                    <a:lnTo>
                      <a:pt x="737" y="170"/>
                    </a:lnTo>
                    <a:lnTo>
                      <a:pt x="652" y="142"/>
                    </a:lnTo>
                    <a:lnTo>
                      <a:pt x="595" y="199"/>
                    </a:lnTo>
                    <a:lnTo>
                      <a:pt x="623" y="255"/>
                    </a:lnTo>
                    <a:lnTo>
                      <a:pt x="567" y="312"/>
                    </a:lnTo>
                    <a:lnTo>
                      <a:pt x="538" y="284"/>
                    </a:lnTo>
                    <a:lnTo>
                      <a:pt x="538" y="227"/>
                    </a:lnTo>
                    <a:lnTo>
                      <a:pt x="425" y="227"/>
                    </a:lnTo>
                    <a:lnTo>
                      <a:pt x="453" y="284"/>
                    </a:lnTo>
                    <a:lnTo>
                      <a:pt x="425" y="312"/>
                    </a:lnTo>
                    <a:lnTo>
                      <a:pt x="453" y="369"/>
                    </a:lnTo>
                    <a:lnTo>
                      <a:pt x="397" y="369"/>
                    </a:lnTo>
                    <a:lnTo>
                      <a:pt x="340" y="425"/>
                    </a:lnTo>
                    <a:lnTo>
                      <a:pt x="312" y="397"/>
                    </a:lnTo>
                    <a:lnTo>
                      <a:pt x="283" y="454"/>
                    </a:lnTo>
                    <a:lnTo>
                      <a:pt x="255" y="454"/>
                    </a:lnTo>
                    <a:lnTo>
                      <a:pt x="227" y="482"/>
                    </a:lnTo>
                    <a:lnTo>
                      <a:pt x="142" y="482"/>
                    </a:lnTo>
                    <a:lnTo>
                      <a:pt x="113" y="539"/>
                    </a:lnTo>
                    <a:lnTo>
                      <a:pt x="113" y="567"/>
                    </a:lnTo>
                    <a:lnTo>
                      <a:pt x="85" y="596"/>
                    </a:lnTo>
                    <a:lnTo>
                      <a:pt x="0" y="567"/>
                    </a:lnTo>
                    <a:lnTo>
                      <a:pt x="0" y="596"/>
                    </a:lnTo>
                    <a:lnTo>
                      <a:pt x="28" y="652"/>
                    </a:lnTo>
                    <a:lnTo>
                      <a:pt x="0" y="709"/>
                    </a:lnTo>
                    <a:lnTo>
                      <a:pt x="28" y="709"/>
                    </a:lnTo>
                    <a:lnTo>
                      <a:pt x="56" y="681"/>
                    </a:lnTo>
                    <a:lnTo>
                      <a:pt x="170" y="652"/>
                    </a:lnTo>
                    <a:lnTo>
                      <a:pt x="198" y="681"/>
                    </a:lnTo>
                    <a:lnTo>
                      <a:pt x="283" y="624"/>
                    </a:lnTo>
                    <a:lnTo>
                      <a:pt x="283" y="596"/>
                    </a:lnTo>
                    <a:lnTo>
                      <a:pt x="368" y="567"/>
                    </a:lnTo>
                    <a:lnTo>
                      <a:pt x="368" y="510"/>
                    </a:lnTo>
                    <a:lnTo>
                      <a:pt x="453" y="482"/>
                    </a:lnTo>
                    <a:lnTo>
                      <a:pt x="510" y="482"/>
                    </a:lnTo>
                    <a:lnTo>
                      <a:pt x="652" y="425"/>
                    </a:lnTo>
                    <a:lnTo>
                      <a:pt x="652" y="567"/>
                    </a:lnTo>
                    <a:lnTo>
                      <a:pt x="737" y="567"/>
                    </a:lnTo>
                    <a:lnTo>
                      <a:pt x="765" y="539"/>
                    </a:lnTo>
                    <a:lnTo>
                      <a:pt x="737" y="510"/>
                    </a:lnTo>
                    <a:lnTo>
                      <a:pt x="850" y="425"/>
                    </a:lnTo>
                    <a:lnTo>
                      <a:pt x="850" y="340"/>
                    </a:lnTo>
                    <a:lnTo>
                      <a:pt x="907" y="312"/>
                    </a:lnTo>
                    <a:lnTo>
                      <a:pt x="907" y="255"/>
                    </a:lnTo>
                    <a:lnTo>
                      <a:pt x="850" y="227"/>
                    </a:lnTo>
                    <a:lnTo>
                      <a:pt x="907" y="170"/>
                    </a:lnTo>
                    <a:lnTo>
                      <a:pt x="850" y="114"/>
                    </a:lnTo>
                    <a:lnTo>
                      <a:pt x="935" y="0"/>
                    </a:lnTo>
                    <a:lnTo>
                      <a:pt x="879" y="29"/>
                    </a:lnTo>
                    <a:lnTo>
                      <a:pt x="822" y="0"/>
                    </a:lnTo>
                    <a:close/>
                  </a:path>
                </a:pathLst>
              </a:custGeom>
              <a:solidFill>
                <a:srgbClr val="99CC00"/>
              </a:solidFill>
              <a:ln w="38100" algn="ctr">
                <a:solidFill>
                  <a:srgbClr val="008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53" name="Freeform 186">
                <a:extLst>
                  <a:ext uri="{FF2B5EF4-FFF2-40B4-BE49-F238E27FC236}">
                    <a16:creationId xmlns:a16="http://schemas.microsoft.com/office/drawing/2014/main" id="{C2911F4B-7CC5-4752-A8E5-EEC0A598D8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201025" y="3721100"/>
                <a:ext cx="539750" cy="584200"/>
              </a:xfrm>
              <a:custGeom>
                <a:avLst/>
                <a:gdLst>
                  <a:gd name="T0" fmla="*/ 539750 w 340"/>
                  <a:gd name="T1" fmla="*/ 449263 h 368"/>
                  <a:gd name="T2" fmla="*/ 495300 w 340"/>
                  <a:gd name="T3" fmla="*/ 539750 h 368"/>
                  <a:gd name="T4" fmla="*/ 360363 w 340"/>
                  <a:gd name="T5" fmla="*/ 584200 h 368"/>
                  <a:gd name="T6" fmla="*/ 179388 w 340"/>
                  <a:gd name="T7" fmla="*/ 223838 h 368"/>
                  <a:gd name="T8" fmla="*/ 90488 w 340"/>
                  <a:gd name="T9" fmla="*/ 269875 h 368"/>
                  <a:gd name="T10" fmla="*/ 0 w 340"/>
                  <a:gd name="T11" fmla="*/ 179388 h 368"/>
                  <a:gd name="T12" fmla="*/ 0 w 340"/>
                  <a:gd name="T13" fmla="*/ 88900 h 368"/>
                  <a:gd name="T14" fmla="*/ 44450 w 340"/>
                  <a:gd name="T15" fmla="*/ 44450 h 368"/>
                  <a:gd name="T16" fmla="*/ 134938 w 340"/>
                  <a:gd name="T17" fmla="*/ 88900 h 368"/>
                  <a:gd name="T18" fmla="*/ 179388 w 340"/>
                  <a:gd name="T19" fmla="*/ 0 h 368"/>
                  <a:gd name="T20" fmla="*/ 314325 w 340"/>
                  <a:gd name="T21" fmla="*/ 88900 h 368"/>
                  <a:gd name="T22" fmla="*/ 360363 w 340"/>
                  <a:gd name="T23" fmla="*/ 179388 h 368"/>
                  <a:gd name="T24" fmla="*/ 404813 w 340"/>
                  <a:gd name="T25" fmla="*/ 134938 h 368"/>
                  <a:gd name="T26" fmla="*/ 495300 w 340"/>
                  <a:gd name="T27" fmla="*/ 179388 h 368"/>
                  <a:gd name="T28" fmla="*/ 495300 w 340"/>
                  <a:gd name="T29" fmla="*/ 404813 h 368"/>
                  <a:gd name="T30" fmla="*/ 539750 w 340"/>
                  <a:gd name="T31" fmla="*/ 449263 h 368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0" t="0" r="r" b="b"/>
                <a:pathLst>
                  <a:path w="340" h="368">
                    <a:moveTo>
                      <a:pt x="340" y="283"/>
                    </a:moveTo>
                    <a:lnTo>
                      <a:pt x="312" y="340"/>
                    </a:lnTo>
                    <a:lnTo>
                      <a:pt x="227" y="368"/>
                    </a:lnTo>
                    <a:lnTo>
                      <a:pt x="113" y="141"/>
                    </a:lnTo>
                    <a:lnTo>
                      <a:pt x="57" y="170"/>
                    </a:lnTo>
                    <a:lnTo>
                      <a:pt x="0" y="113"/>
                    </a:lnTo>
                    <a:lnTo>
                      <a:pt x="0" y="56"/>
                    </a:lnTo>
                    <a:lnTo>
                      <a:pt x="28" y="28"/>
                    </a:lnTo>
                    <a:lnTo>
                      <a:pt x="85" y="56"/>
                    </a:lnTo>
                    <a:lnTo>
                      <a:pt x="113" y="0"/>
                    </a:lnTo>
                    <a:lnTo>
                      <a:pt x="198" y="56"/>
                    </a:lnTo>
                    <a:lnTo>
                      <a:pt x="227" y="113"/>
                    </a:lnTo>
                    <a:lnTo>
                      <a:pt x="255" y="85"/>
                    </a:lnTo>
                    <a:lnTo>
                      <a:pt x="312" y="113"/>
                    </a:lnTo>
                    <a:lnTo>
                      <a:pt x="312" y="255"/>
                    </a:lnTo>
                    <a:lnTo>
                      <a:pt x="340" y="283"/>
                    </a:lnTo>
                    <a:close/>
                  </a:path>
                </a:pathLst>
              </a:custGeom>
              <a:solidFill>
                <a:srgbClr val="99CC00"/>
              </a:solidFill>
              <a:ln w="38100" algn="ctr">
                <a:solidFill>
                  <a:srgbClr val="008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54" name="Freeform 187">
                <a:extLst>
                  <a:ext uri="{FF2B5EF4-FFF2-40B4-BE49-F238E27FC236}">
                    <a16:creationId xmlns:a16="http://schemas.microsoft.com/office/drawing/2014/main" id="{A4A5F158-57CF-4242-A447-997C246BEB4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110538" y="3405188"/>
                <a:ext cx="676275" cy="765175"/>
              </a:xfrm>
              <a:custGeom>
                <a:avLst/>
                <a:gdLst>
                  <a:gd name="T0" fmla="*/ 676275 w 426"/>
                  <a:gd name="T1" fmla="*/ 404813 h 482"/>
                  <a:gd name="T2" fmla="*/ 585788 w 426"/>
                  <a:gd name="T3" fmla="*/ 360363 h 482"/>
                  <a:gd name="T4" fmla="*/ 360363 w 426"/>
                  <a:gd name="T5" fmla="*/ 0 h 482"/>
                  <a:gd name="T6" fmla="*/ 134938 w 426"/>
                  <a:gd name="T7" fmla="*/ 0 h 482"/>
                  <a:gd name="T8" fmla="*/ 0 w 426"/>
                  <a:gd name="T9" fmla="*/ 180975 h 482"/>
                  <a:gd name="T10" fmla="*/ 90488 w 426"/>
                  <a:gd name="T11" fmla="*/ 269875 h 482"/>
                  <a:gd name="T12" fmla="*/ 0 w 426"/>
                  <a:gd name="T13" fmla="*/ 360363 h 482"/>
                  <a:gd name="T14" fmla="*/ 90488 w 426"/>
                  <a:gd name="T15" fmla="*/ 404813 h 482"/>
                  <a:gd name="T16" fmla="*/ 134938 w 426"/>
                  <a:gd name="T17" fmla="*/ 360363 h 482"/>
                  <a:gd name="T18" fmla="*/ 225425 w 426"/>
                  <a:gd name="T19" fmla="*/ 404813 h 482"/>
                  <a:gd name="T20" fmla="*/ 269875 w 426"/>
                  <a:gd name="T21" fmla="*/ 315913 h 482"/>
                  <a:gd name="T22" fmla="*/ 404813 w 426"/>
                  <a:gd name="T23" fmla="*/ 404813 h 482"/>
                  <a:gd name="T24" fmla="*/ 450850 w 426"/>
                  <a:gd name="T25" fmla="*/ 495300 h 482"/>
                  <a:gd name="T26" fmla="*/ 495300 w 426"/>
                  <a:gd name="T27" fmla="*/ 450850 h 482"/>
                  <a:gd name="T28" fmla="*/ 585788 w 426"/>
                  <a:gd name="T29" fmla="*/ 495300 h 482"/>
                  <a:gd name="T30" fmla="*/ 585788 w 426"/>
                  <a:gd name="T31" fmla="*/ 720725 h 482"/>
                  <a:gd name="T32" fmla="*/ 630238 w 426"/>
                  <a:gd name="T33" fmla="*/ 765175 h 482"/>
                  <a:gd name="T34" fmla="*/ 676275 w 426"/>
                  <a:gd name="T35" fmla="*/ 404813 h 482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426" h="482">
                    <a:moveTo>
                      <a:pt x="426" y="255"/>
                    </a:moveTo>
                    <a:lnTo>
                      <a:pt x="369" y="227"/>
                    </a:lnTo>
                    <a:lnTo>
                      <a:pt x="227" y="0"/>
                    </a:lnTo>
                    <a:lnTo>
                      <a:pt x="85" y="0"/>
                    </a:lnTo>
                    <a:lnTo>
                      <a:pt x="0" y="114"/>
                    </a:lnTo>
                    <a:lnTo>
                      <a:pt x="57" y="170"/>
                    </a:lnTo>
                    <a:lnTo>
                      <a:pt x="0" y="227"/>
                    </a:lnTo>
                    <a:lnTo>
                      <a:pt x="57" y="255"/>
                    </a:lnTo>
                    <a:lnTo>
                      <a:pt x="85" y="227"/>
                    </a:lnTo>
                    <a:lnTo>
                      <a:pt x="142" y="255"/>
                    </a:lnTo>
                    <a:lnTo>
                      <a:pt x="170" y="199"/>
                    </a:lnTo>
                    <a:lnTo>
                      <a:pt x="255" y="255"/>
                    </a:lnTo>
                    <a:lnTo>
                      <a:pt x="284" y="312"/>
                    </a:lnTo>
                    <a:lnTo>
                      <a:pt x="312" y="284"/>
                    </a:lnTo>
                    <a:lnTo>
                      <a:pt x="369" y="312"/>
                    </a:lnTo>
                    <a:lnTo>
                      <a:pt x="369" y="454"/>
                    </a:lnTo>
                    <a:lnTo>
                      <a:pt x="397" y="482"/>
                    </a:lnTo>
                    <a:lnTo>
                      <a:pt x="426" y="255"/>
                    </a:lnTo>
                    <a:close/>
                  </a:path>
                </a:pathLst>
              </a:custGeom>
              <a:solidFill>
                <a:srgbClr val="99CC00"/>
              </a:solidFill>
              <a:ln w="38100" algn="ctr">
                <a:solidFill>
                  <a:srgbClr val="008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55" name="Freeform 198">
                <a:extLst>
                  <a:ext uri="{FF2B5EF4-FFF2-40B4-BE49-F238E27FC236}">
                    <a16:creationId xmlns:a16="http://schemas.microsoft.com/office/drawing/2014/main" id="{51C2DB8D-9318-4E43-BE9F-410EDB577DF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05163" y="434975"/>
                <a:ext cx="269875" cy="315913"/>
              </a:xfrm>
              <a:custGeom>
                <a:avLst/>
                <a:gdLst>
                  <a:gd name="T0" fmla="*/ 225425 w 170"/>
                  <a:gd name="T1" fmla="*/ 315913 h 199"/>
                  <a:gd name="T2" fmla="*/ 0 w 170"/>
                  <a:gd name="T3" fmla="*/ 44450 h 199"/>
                  <a:gd name="T4" fmla="*/ 134938 w 170"/>
                  <a:gd name="T5" fmla="*/ 0 h 199"/>
                  <a:gd name="T6" fmla="*/ 269875 w 170"/>
                  <a:gd name="T7" fmla="*/ 0 h 199"/>
                  <a:gd name="T8" fmla="*/ 225425 w 170"/>
                  <a:gd name="T9" fmla="*/ 315913 h 19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70" h="199">
                    <a:moveTo>
                      <a:pt x="142" y="199"/>
                    </a:moveTo>
                    <a:lnTo>
                      <a:pt x="0" y="28"/>
                    </a:lnTo>
                    <a:lnTo>
                      <a:pt x="85" y="0"/>
                    </a:lnTo>
                    <a:lnTo>
                      <a:pt x="170" y="0"/>
                    </a:lnTo>
                    <a:lnTo>
                      <a:pt x="142" y="199"/>
                    </a:lnTo>
                    <a:close/>
                  </a:path>
                </a:pathLst>
              </a:custGeom>
              <a:solidFill>
                <a:srgbClr val="99CC00"/>
              </a:solidFill>
              <a:ln w="38100" algn="ctr">
                <a:solidFill>
                  <a:srgbClr val="008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56" name="Freeform 199">
                <a:extLst>
                  <a:ext uri="{FF2B5EF4-FFF2-40B4-BE49-F238E27FC236}">
                    <a16:creationId xmlns:a16="http://schemas.microsoft.com/office/drawing/2014/main" id="{5D9AA8A4-6BD2-4B8A-A54B-E67BAB5A481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09975" y="839788"/>
                <a:ext cx="225425" cy="269875"/>
              </a:xfrm>
              <a:custGeom>
                <a:avLst/>
                <a:gdLst>
                  <a:gd name="T0" fmla="*/ 0 w 142"/>
                  <a:gd name="T1" fmla="*/ 90488 h 170"/>
                  <a:gd name="T2" fmla="*/ 46038 w 142"/>
                  <a:gd name="T3" fmla="*/ 0 h 170"/>
                  <a:gd name="T4" fmla="*/ 134938 w 142"/>
                  <a:gd name="T5" fmla="*/ 46038 h 170"/>
                  <a:gd name="T6" fmla="*/ 225425 w 142"/>
                  <a:gd name="T7" fmla="*/ 134938 h 170"/>
                  <a:gd name="T8" fmla="*/ 225425 w 142"/>
                  <a:gd name="T9" fmla="*/ 269875 h 170"/>
                  <a:gd name="T10" fmla="*/ 134938 w 142"/>
                  <a:gd name="T11" fmla="*/ 225425 h 170"/>
                  <a:gd name="T12" fmla="*/ 0 w 142"/>
                  <a:gd name="T13" fmla="*/ 90488 h 17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42" h="170">
                    <a:moveTo>
                      <a:pt x="0" y="57"/>
                    </a:moveTo>
                    <a:lnTo>
                      <a:pt x="29" y="0"/>
                    </a:lnTo>
                    <a:lnTo>
                      <a:pt x="85" y="29"/>
                    </a:lnTo>
                    <a:lnTo>
                      <a:pt x="142" y="85"/>
                    </a:lnTo>
                    <a:lnTo>
                      <a:pt x="142" y="170"/>
                    </a:lnTo>
                    <a:lnTo>
                      <a:pt x="85" y="142"/>
                    </a:lnTo>
                    <a:lnTo>
                      <a:pt x="0" y="57"/>
                    </a:lnTo>
                    <a:close/>
                  </a:path>
                </a:pathLst>
              </a:custGeom>
              <a:solidFill>
                <a:srgbClr val="99CC00"/>
              </a:solidFill>
              <a:ln w="38100" algn="ctr">
                <a:solidFill>
                  <a:srgbClr val="008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57" name="Freeform 200">
                <a:extLst>
                  <a:ext uri="{FF2B5EF4-FFF2-40B4-BE49-F238E27FC236}">
                    <a16:creationId xmlns:a16="http://schemas.microsoft.com/office/drawing/2014/main" id="{32C31C12-68D8-4612-8895-2803605DCFF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65525" y="930275"/>
                <a:ext cx="269875" cy="314325"/>
              </a:xfrm>
              <a:custGeom>
                <a:avLst/>
                <a:gdLst>
                  <a:gd name="T0" fmla="*/ 269875 w 170"/>
                  <a:gd name="T1" fmla="*/ 179388 h 198"/>
                  <a:gd name="T2" fmla="*/ 179388 w 170"/>
                  <a:gd name="T3" fmla="*/ 134938 h 198"/>
                  <a:gd name="T4" fmla="*/ 44450 w 170"/>
                  <a:gd name="T5" fmla="*/ 0 h 198"/>
                  <a:gd name="T6" fmla="*/ 0 w 170"/>
                  <a:gd name="T7" fmla="*/ 90488 h 198"/>
                  <a:gd name="T8" fmla="*/ 44450 w 170"/>
                  <a:gd name="T9" fmla="*/ 225425 h 198"/>
                  <a:gd name="T10" fmla="*/ 225425 w 170"/>
                  <a:gd name="T11" fmla="*/ 314325 h 198"/>
                  <a:gd name="T12" fmla="*/ 269875 w 170"/>
                  <a:gd name="T13" fmla="*/ 179388 h 19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70" h="198">
                    <a:moveTo>
                      <a:pt x="170" y="113"/>
                    </a:moveTo>
                    <a:lnTo>
                      <a:pt x="113" y="85"/>
                    </a:lnTo>
                    <a:lnTo>
                      <a:pt x="28" y="0"/>
                    </a:lnTo>
                    <a:lnTo>
                      <a:pt x="0" y="57"/>
                    </a:lnTo>
                    <a:lnTo>
                      <a:pt x="28" y="142"/>
                    </a:lnTo>
                    <a:lnTo>
                      <a:pt x="142" y="198"/>
                    </a:lnTo>
                    <a:lnTo>
                      <a:pt x="170" y="113"/>
                    </a:lnTo>
                    <a:close/>
                  </a:path>
                </a:pathLst>
              </a:custGeom>
              <a:solidFill>
                <a:srgbClr val="99CC00"/>
              </a:solidFill>
              <a:ln w="38100" algn="ctr">
                <a:solidFill>
                  <a:srgbClr val="008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58" name="Freeform 201">
                <a:extLst>
                  <a:ext uri="{FF2B5EF4-FFF2-40B4-BE49-F238E27FC236}">
                    <a16:creationId xmlns:a16="http://schemas.microsoft.com/office/drawing/2014/main" id="{51DAE28B-07CE-49A2-AE66-9E04574BF8D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101138" y="2955925"/>
                <a:ext cx="1169987" cy="1214438"/>
              </a:xfrm>
              <a:custGeom>
                <a:avLst/>
                <a:gdLst>
                  <a:gd name="T0" fmla="*/ 44450 w 737"/>
                  <a:gd name="T1" fmla="*/ 900113 h 765"/>
                  <a:gd name="T2" fmla="*/ 0 w 737"/>
                  <a:gd name="T3" fmla="*/ 1035050 h 765"/>
                  <a:gd name="T4" fmla="*/ 179387 w 737"/>
                  <a:gd name="T5" fmla="*/ 1214438 h 765"/>
                  <a:gd name="T6" fmla="*/ 269875 w 737"/>
                  <a:gd name="T7" fmla="*/ 1169988 h 765"/>
                  <a:gd name="T8" fmla="*/ 314325 w 737"/>
                  <a:gd name="T9" fmla="*/ 1079500 h 765"/>
                  <a:gd name="T10" fmla="*/ 360362 w 737"/>
                  <a:gd name="T11" fmla="*/ 1123950 h 765"/>
                  <a:gd name="T12" fmla="*/ 404812 w 737"/>
                  <a:gd name="T13" fmla="*/ 1035050 h 765"/>
                  <a:gd name="T14" fmla="*/ 449262 w 737"/>
                  <a:gd name="T15" fmla="*/ 989013 h 765"/>
                  <a:gd name="T16" fmla="*/ 404812 w 737"/>
                  <a:gd name="T17" fmla="*/ 900113 h 765"/>
                  <a:gd name="T18" fmla="*/ 449262 w 737"/>
                  <a:gd name="T19" fmla="*/ 854075 h 765"/>
                  <a:gd name="T20" fmla="*/ 765175 w 737"/>
                  <a:gd name="T21" fmla="*/ 630238 h 765"/>
                  <a:gd name="T22" fmla="*/ 809625 w 737"/>
                  <a:gd name="T23" fmla="*/ 449263 h 765"/>
                  <a:gd name="T24" fmla="*/ 1035050 w 737"/>
                  <a:gd name="T25" fmla="*/ 314325 h 765"/>
                  <a:gd name="T26" fmla="*/ 1169987 w 737"/>
                  <a:gd name="T27" fmla="*/ 44450 h 765"/>
                  <a:gd name="T28" fmla="*/ 1169987 w 737"/>
                  <a:gd name="T29" fmla="*/ 0 h 765"/>
                  <a:gd name="T30" fmla="*/ 449262 w 737"/>
                  <a:gd name="T31" fmla="*/ 674688 h 765"/>
                  <a:gd name="T32" fmla="*/ 179387 w 737"/>
                  <a:gd name="T33" fmla="*/ 944563 h 765"/>
                  <a:gd name="T34" fmla="*/ 44450 w 737"/>
                  <a:gd name="T35" fmla="*/ 900113 h 765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737" h="765">
                    <a:moveTo>
                      <a:pt x="28" y="567"/>
                    </a:moveTo>
                    <a:lnTo>
                      <a:pt x="0" y="652"/>
                    </a:lnTo>
                    <a:lnTo>
                      <a:pt x="113" y="765"/>
                    </a:lnTo>
                    <a:lnTo>
                      <a:pt x="170" y="737"/>
                    </a:lnTo>
                    <a:lnTo>
                      <a:pt x="198" y="680"/>
                    </a:lnTo>
                    <a:lnTo>
                      <a:pt x="227" y="708"/>
                    </a:lnTo>
                    <a:lnTo>
                      <a:pt x="255" y="652"/>
                    </a:lnTo>
                    <a:lnTo>
                      <a:pt x="283" y="623"/>
                    </a:lnTo>
                    <a:lnTo>
                      <a:pt x="255" y="567"/>
                    </a:lnTo>
                    <a:lnTo>
                      <a:pt x="283" y="538"/>
                    </a:lnTo>
                    <a:lnTo>
                      <a:pt x="482" y="397"/>
                    </a:lnTo>
                    <a:lnTo>
                      <a:pt x="510" y="283"/>
                    </a:lnTo>
                    <a:lnTo>
                      <a:pt x="652" y="198"/>
                    </a:lnTo>
                    <a:lnTo>
                      <a:pt x="737" y="28"/>
                    </a:lnTo>
                    <a:lnTo>
                      <a:pt x="737" y="0"/>
                    </a:lnTo>
                    <a:lnTo>
                      <a:pt x="283" y="425"/>
                    </a:lnTo>
                    <a:lnTo>
                      <a:pt x="113" y="595"/>
                    </a:lnTo>
                    <a:lnTo>
                      <a:pt x="28" y="567"/>
                    </a:lnTo>
                    <a:close/>
                  </a:path>
                </a:pathLst>
              </a:custGeom>
              <a:solidFill>
                <a:srgbClr val="99CC00"/>
              </a:solidFill>
              <a:ln w="38100" algn="ctr">
                <a:solidFill>
                  <a:srgbClr val="008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3082" name="グループ化 203">
              <a:extLst>
                <a:ext uri="{FF2B5EF4-FFF2-40B4-BE49-F238E27FC236}">
                  <a16:creationId xmlns:a16="http://schemas.microsoft.com/office/drawing/2014/main" id="{A362BE3F-BFF2-44D4-BB05-6F055B2026C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11200" y="525463"/>
              <a:ext cx="10042525" cy="8682037"/>
              <a:chOff x="711913" y="525125"/>
              <a:chExt cx="10041812" cy="8682628"/>
            </a:xfrm>
          </p:grpSpPr>
          <p:sp>
            <p:nvSpPr>
              <p:cNvPr id="3083" name="WordArt 937">
                <a:extLst>
                  <a:ext uri="{FF2B5EF4-FFF2-40B4-BE49-F238E27FC236}">
                    <a16:creationId xmlns:a16="http://schemas.microsoft.com/office/drawing/2014/main" id="{7C4D149E-49A3-4DEC-9882-73148E9EED6A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744913" y="5521325"/>
                <a:ext cx="149225" cy="6985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chemeClr val="bg1"/>
                    </a:solidFill>
                    <a:effectLst>
                      <a:outerShdw dist="17961" dir="2700000" algn="ctr" rotWithShape="0">
                        <a:schemeClr val="tx1"/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北区</a:t>
                </a:r>
              </a:p>
            </p:txBody>
          </p:sp>
          <p:sp>
            <p:nvSpPr>
              <p:cNvPr id="3084" name="WordArt 938">
                <a:extLst>
                  <a:ext uri="{FF2B5EF4-FFF2-40B4-BE49-F238E27FC236}">
                    <a16:creationId xmlns:a16="http://schemas.microsoft.com/office/drawing/2014/main" id="{46E987F3-73BD-46F0-A6BB-B685800B98F7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340100" y="5791200"/>
                <a:ext cx="349250" cy="109538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chemeClr val="bg1"/>
                    </a:solidFill>
                    <a:effectLst>
                      <a:outerShdw dist="17961" dir="2700000" algn="ctr" rotWithShape="0">
                        <a:schemeClr val="tx1"/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札幌市</a:t>
                </a:r>
              </a:p>
            </p:txBody>
          </p:sp>
          <p:sp>
            <p:nvSpPr>
              <p:cNvPr id="3085" name="WordArt 939">
                <a:extLst>
                  <a:ext uri="{FF2B5EF4-FFF2-40B4-BE49-F238E27FC236}">
                    <a16:creationId xmlns:a16="http://schemas.microsoft.com/office/drawing/2014/main" id="{A8A770F6-7EAD-4E62-A99C-B1FB8A182211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835400" y="5656263"/>
                <a:ext cx="223838" cy="6985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chemeClr val="bg1"/>
                    </a:solidFill>
                    <a:effectLst>
                      <a:outerShdw dist="17961" dir="2700000" algn="ctr" rotWithShape="0">
                        <a:schemeClr val="tx1"/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白石区</a:t>
                </a:r>
              </a:p>
            </p:txBody>
          </p:sp>
          <p:sp>
            <p:nvSpPr>
              <p:cNvPr id="3086" name="WordArt 940">
                <a:extLst>
                  <a:ext uri="{FF2B5EF4-FFF2-40B4-BE49-F238E27FC236}">
                    <a16:creationId xmlns:a16="http://schemas.microsoft.com/office/drawing/2014/main" id="{903A86AB-E71D-4FF6-A2FA-5D12B01E41F5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925888" y="5565775"/>
                <a:ext cx="149225" cy="6985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chemeClr val="bg1"/>
                    </a:solidFill>
                    <a:effectLst>
                      <a:outerShdw dist="17961" dir="2700000" algn="ctr" rotWithShape="0">
                        <a:schemeClr val="tx1"/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東区</a:t>
                </a:r>
              </a:p>
            </p:txBody>
          </p:sp>
          <p:sp>
            <p:nvSpPr>
              <p:cNvPr id="3087" name="WordArt 941">
                <a:extLst>
                  <a:ext uri="{FF2B5EF4-FFF2-40B4-BE49-F238E27FC236}">
                    <a16:creationId xmlns:a16="http://schemas.microsoft.com/office/drawing/2014/main" id="{302E4FC7-9F6B-4DE9-85C9-5E61B3CCF374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656013" y="5745163"/>
                <a:ext cx="223837" cy="6985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chemeClr val="bg1"/>
                    </a:solidFill>
                    <a:effectLst>
                      <a:outerShdw dist="17961" dir="2700000" algn="ctr" rotWithShape="0">
                        <a:schemeClr val="tx1"/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中央区</a:t>
                </a:r>
              </a:p>
            </p:txBody>
          </p:sp>
          <p:sp>
            <p:nvSpPr>
              <p:cNvPr id="3088" name="WordArt 942">
                <a:extLst>
                  <a:ext uri="{FF2B5EF4-FFF2-40B4-BE49-F238E27FC236}">
                    <a16:creationId xmlns:a16="http://schemas.microsoft.com/office/drawing/2014/main" id="{3F5AB6AC-5244-4023-B5D7-5E124F673865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744913" y="5880100"/>
                <a:ext cx="223837" cy="6985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chemeClr val="bg1"/>
                    </a:solidFill>
                    <a:effectLst>
                      <a:outerShdw dist="17961" dir="2700000" algn="ctr" rotWithShape="0">
                        <a:schemeClr val="tx1"/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豊平区</a:t>
                </a:r>
              </a:p>
            </p:txBody>
          </p:sp>
          <p:sp>
            <p:nvSpPr>
              <p:cNvPr id="3089" name="WordArt 943">
                <a:extLst>
                  <a:ext uri="{FF2B5EF4-FFF2-40B4-BE49-F238E27FC236}">
                    <a16:creationId xmlns:a16="http://schemas.microsoft.com/office/drawing/2014/main" id="{6F112BB4-42D3-4DDF-9F40-9BC223EF4289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970338" y="5791200"/>
                <a:ext cx="223837" cy="6985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chemeClr val="bg1"/>
                    </a:solidFill>
                    <a:effectLst>
                      <a:outerShdw dist="17961" dir="2700000" algn="ctr" rotWithShape="0">
                        <a:schemeClr val="tx1"/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厚別区</a:t>
                </a:r>
              </a:p>
            </p:txBody>
          </p:sp>
          <p:sp>
            <p:nvSpPr>
              <p:cNvPr id="3090" name="WordArt 944">
                <a:extLst>
                  <a:ext uri="{FF2B5EF4-FFF2-40B4-BE49-F238E27FC236}">
                    <a16:creationId xmlns:a16="http://schemas.microsoft.com/office/drawing/2014/main" id="{F516C742-72F8-4139-BDE5-AF7D4FDCF68B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521075" y="6015038"/>
                <a:ext cx="149225" cy="6985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chemeClr val="bg1"/>
                    </a:solidFill>
                    <a:effectLst>
                      <a:outerShdw dist="17961" dir="2700000" algn="ctr" rotWithShape="0">
                        <a:schemeClr val="tx1"/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南区</a:t>
                </a:r>
              </a:p>
            </p:txBody>
          </p:sp>
          <p:sp>
            <p:nvSpPr>
              <p:cNvPr id="3091" name="WordArt 945">
                <a:extLst>
                  <a:ext uri="{FF2B5EF4-FFF2-40B4-BE49-F238E27FC236}">
                    <a16:creationId xmlns:a16="http://schemas.microsoft.com/office/drawing/2014/main" id="{715E8561-5091-48D0-9F98-BB0171F085A9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521075" y="5656263"/>
                <a:ext cx="149225" cy="6985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chemeClr val="bg1"/>
                    </a:solidFill>
                    <a:effectLst>
                      <a:outerShdw dist="17961" dir="2700000" algn="ctr" rotWithShape="0">
                        <a:schemeClr val="tx1"/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西区</a:t>
                </a:r>
              </a:p>
            </p:txBody>
          </p:sp>
          <p:sp>
            <p:nvSpPr>
              <p:cNvPr id="3092" name="WordArt 946">
                <a:extLst>
                  <a:ext uri="{FF2B5EF4-FFF2-40B4-BE49-F238E27FC236}">
                    <a16:creationId xmlns:a16="http://schemas.microsoft.com/office/drawing/2014/main" id="{0FF95605-CAA1-4A11-A3F8-7EB45102089C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879850" y="5970588"/>
                <a:ext cx="223838" cy="6985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chemeClr val="bg1"/>
                    </a:solidFill>
                    <a:effectLst>
                      <a:outerShdw dist="17961" dir="2700000" algn="ctr" rotWithShape="0">
                        <a:schemeClr val="tx1"/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清田区</a:t>
                </a:r>
              </a:p>
            </p:txBody>
          </p:sp>
          <p:sp>
            <p:nvSpPr>
              <p:cNvPr id="3093" name="WordArt 947">
                <a:extLst>
                  <a:ext uri="{FF2B5EF4-FFF2-40B4-BE49-F238E27FC236}">
                    <a16:creationId xmlns:a16="http://schemas.microsoft.com/office/drawing/2014/main" id="{C86238DC-BA43-4939-85F1-76066267BE24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521075" y="5565775"/>
                <a:ext cx="223838" cy="6985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chemeClr val="bg1"/>
                    </a:solidFill>
                    <a:effectLst>
                      <a:outerShdw dist="17961" dir="2700000" algn="ctr" rotWithShape="0">
                        <a:schemeClr val="tx1"/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手稲区</a:t>
                </a:r>
              </a:p>
            </p:txBody>
          </p:sp>
          <p:sp>
            <p:nvSpPr>
              <p:cNvPr id="3094" name="WordArt 948">
                <a:extLst>
                  <a:ext uri="{FF2B5EF4-FFF2-40B4-BE49-F238E27FC236}">
                    <a16:creationId xmlns:a16="http://schemas.microsoft.com/office/drawing/2014/main" id="{5F320BB7-CA95-464B-8A77-9DF5F25F5D8A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221413" y="4125913"/>
                <a:ext cx="347662" cy="109537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chemeClr val="bg1"/>
                    </a:solidFill>
                    <a:effectLst>
                      <a:outerShdw dist="17961" dir="2700000" algn="ctr" rotWithShape="0">
                        <a:schemeClr val="tx1"/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上川町</a:t>
                </a:r>
              </a:p>
            </p:txBody>
          </p:sp>
          <p:sp>
            <p:nvSpPr>
              <p:cNvPr id="3095" name="WordArt 949">
                <a:extLst>
                  <a:ext uri="{FF2B5EF4-FFF2-40B4-BE49-F238E27FC236}">
                    <a16:creationId xmlns:a16="http://schemas.microsoft.com/office/drawing/2014/main" id="{90649D13-C19E-4578-9878-A37474639261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7615238" y="3944938"/>
                <a:ext cx="347662" cy="109537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chemeClr val="bg1"/>
                    </a:solidFill>
                    <a:effectLst>
                      <a:outerShdw dist="17961" dir="2700000" algn="ctr" rotWithShape="0">
                        <a:schemeClr val="tx1"/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北見市</a:t>
                </a:r>
              </a:p>
            </p:txBody>
          </p:sp>
          <p:sp>
            <p:nvSpPr>
              <p:cNvPr id="3096" name="WordArt 950">
                <a:extLst>
                  <a:ext uri="{FF2B5EF4-FFF2-40B4-BE49-F238E27FC236}">
                    <a16:creationId xmlns:a16="http://schemas.microsoft.com/office/drawing/2014/main" id="{F5102D9C-4422-4BE6-BE39-6BEC7D95F5BD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8291513" y="3540125"/>
                <a:ext cx="347662" cy="109538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chemeClr val="bg1"/>
                    </a:solidFill>
                    <a:effectLst>
                      <a:outerShdw dist="17961" dir="2700000" algn="ctr" rotWithShape="0">
                        <a:schemeClr val="tx1"/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網走市</a:t>
                </a:r>
              </a:p>
            </p:txBody>
          </p:sp>
          <p:sp>
            <p:nvSpPr>
              <p:cNvPr id="3097" name="WordArt 951">
                <a:extLst>
                  <a:ext uri="{FF2B5EF4-FFF2-40B4-BE49-F238E27FC236}">
                    <a16:creationId xmlns:a16="http://schemas.microsoft.com/office/drawing/2014/main" id="{10E31BF7-6880-4606-A923-B6BE420F02F3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7716838" y="5835650"/>
                <a:ext cx="349250" cy="109538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chemeClr val="bg1"/>
                    </a:solidFill>
                    <a:effectLst>
                      <a:outerShdw dist="17961" dir="2700000" algn="ctr" rotWithShape="0">
                        <a:schemeClr val="tx1"/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釧路市</a:t>
                </a:r>
              </a:p>
            </p:txBody>
          </p:sp>
          <p:sp>
            <p:nvSpPr>
              <p:cNvPr id="3098" name="WordArt 952">
                <a:extLst>
                  <a:ext uri="{FF2B5EF4-FFF2-40B4-BE49-F238E27FC236}">
                    <a16:creationId xmlns:a16="http://schemas.microsoft.com/office/drawing/2014/main" id="{4B7CF45A-DC6A-489F-B664-BA98DFDEDA05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8201025" y="5340350"/>
                <a:ext cx="349250" cy="109538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chemeClr val="bg1"/>
                    </a:solidFill>
                    <a:effectLst>
                      <a:outerShdw dist="17961" dir="2700000" algn="ctr" rotWithShape="0">
                        <a:schemeClr val="tx1"/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釧路市</a:t>
                </a:r>
              </a:p>
            </p:txBody>
          </p:sp>
          <p:sp>
            <p:nvSpPr>
              <p:cNvPr id="3099" name="WordArt 953">
                <a:extLst>
                  <a:ext uri="{FF2B5EF4-FFF2-40B4-BE49-F238E27FC236}">
                    <a16:creationId xmlns:a16="http://schemas.microsoft.com/office/drawing/2014/main" id="{93BF2D2C-5AA1-47DA-82FA-CAD597BEBD33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779963" y="5249863"/>
                <a:ext cx="347662" cy="109537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chemeClr val="bg1"/>
                    </a:solidFill>
                    <a:effectLst>
                      <a:outerShdw dist="17961" dir="2700000" algn="ctr" rotWithShape="0">
                        <a:schemeClr val="tx1"/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三笠市</a:t>
                </a:r>
              </a:p>
            </p:txBody>
          </p:sp>
          <p:sp>
            <p:nvSpPr>
              <p:cNvPr id="3100" name="WordArt 954">
                <a:extLst>
                  <a:ext uri="{FF2B5EF4-FFF2-40B4-BE49-F238E27FC236}">
                    <a16:creationId xmlns:a16="http://schemas.microsoft.com/office/drawing/2014/main" id="{B94AC60D-C924-43CD-9035-5E0EF881E802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0406063" y="5160963"/>
                <a:ext cx="347662" cy="109537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chemeClr val="bg1"/>
                    </a:solidFill>
                    <a:effectLst>
                      <a:outerShdw dist="17961" dir="2700000" algn="ctr" rotWithShape="0">
                        <a:schemeClr val="tx1"/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根室市</a:t>
                </a:r>
              </a:p>
            </p:txBody>
          </p:sp>
          <p:sp>
            <p:nvSpPr>
              <p:cNvPr id="3101" name="WordArt 955">
                <a:extLst>
                  <a:ext uri="{FF2B5EF4-FFF2-40B4-BE49-F238E27FC236}">
                    <a16:creationId xmlns:a16="http://schemas.microsoft.com/office/drawing/2014/main" id="{41EF47AA-10D4-4DED-9796-0C3922FD302B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005388" y="5700713"/>
                <a:ext cx="347662" cy="109537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chemeClr val="bg1"/>
                    </a:solidFill>
                    <a:effectLst>
                      <a:outerShdw dist="17961" dir="2700000" algn="ctr" rotWithShape="0">
                        <a:schemeClr val="tx1"/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夕張市</a:t>
                </a:r>
              </a:p>
            </p:txBody>
          </p:sp>
          <p:sp>
            <p:nvSpPr>
              <p:cNvPr id="3102" name="WordArt 956">
                <a:extLst>
                  <a:ext uri="{FF2B5EF4-FFF2-40B4-BE49-F238E27FC236}">
                    <a16:creationId xmlns:a16="http://schemas.microsoft.com/office/drawing/2014/main" id="{F2A5111F-DF62-4C3F-9F0B-F9D0EAC3EAC3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670675" y="7950200"/>
                <a:ext cx="465138" cy="109538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chemeClr val="bg1"/>
                    </a:solidFill>
                    <a:effectLst>
                      <a:outerShdw dist="17961" dir="2700000" algn="ctr" rotWithShape="0">
                        <a:schemeClr val="tx1"/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えりも町</a:t>
                </a:r>
              </a:p>
            </p:txBody>
          </p:sp>
          <p:sp>
            <p:nvSpPr>
              <p:cNvPr id="3103" name="WordArt 957">
                <a:extLst>
                  <a:ext uri="{FF2B5EF4-FFF2-40B4-BE49-F238E27FC236}">
                    <a16:creationId xmlns:a16="http://schemas.microsoft.com/office/drawing/2014/main" id="{B7FAD390-C0DE-4104-A228-22485634EEBA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251200" y="5386388"/>
                <a:ext cx="349250" cy="109537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chemeClr val="bg1"/>
                    </a:solidFill>
                    <a:effectLst>
                      <a:outerShdw dist="17961" dir="2700000" algn="ctr" rotWithShape="0">
                        <a:schemeClr val="tx1"/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小樽市</a:t>
                </a:r>
              </a:p>
            </p:txBody>
          </p:sp>
          <p:sp>
            <p:nvSpPr>
              <p:cNvPr id="3104" name="WordArt 958">
                <a:extLst>
                  <a:ext uri="{FF2B5EF4-FFF2-40B4-BE49-F238E27FC236}">
                    <a16:creationId xmlns:a16="http://schemas.microsoft.com/office/drawing/2014/main" id="{DA086ADA-A0AD-4F2F-AC73-B9B0DA705999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070225" y="7275513"/>
                <a:ext cx="347663" cy="109537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chemeClr val="bg1"/>
                    </a:solidFill>
                    <a:effectLst>
                      <a:outerShdw dist="17961" dir="2700000" algn="ctr" rotWithShape="0">
                        <a:schemeClr val="tx1"/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室蘭市</a:t>
                </a:r>
              </a:p>
            </p:txBody>
          </p:sp>
          <p:sp>
            <p:nvSpPr>
              <p:cNvPr id="3105" name="WordArt 959">
                <a:extLst>
                  <a:ext uri="{FF2B5EF4-FFF2-40B4-BE49-F238E27FC236}">
                    <a16:creationId xmlns:a16="http://schemas.microsoft.com/office/drawing/2014/main" id="{4D24B831-5133-4416-9BCA-A004C71ACCFC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580188" y="6286500"/>
                <a:ext cx="347662" cy="109538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chemeClr val="bg1"/>
                    </a:solidFill>
                    <a:effectLst>
                      <a:outerShdw dist="17961" dir="2700000" algn="ctr" rotWithShape="0">
                        <a:schemeClr val="tx1"/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帯広市</a:t>
                </a:r>
              </a:p>
            </p:txBody>
          </p:sp>
          <p:sp>
            <p:nvSpPr>
              <p:cNvPr id="3106" name="WordArt 960">
                <a:extLst>
                  <a:ext uri="{FF2B5EF4-FFF2-40B4-BE49-F238E27FC236}">
                    <a16:creationId xmlns:a16="http://schemas.microsoft.com/office/drawing/2014/main" id="{C83CDAC1-AF87-42CD-AA1A-48FE1C12D90A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240213" y="6196013"/>
                <a:ext cx="347662" cy="109537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chemeClr val="bg1"/>
                    </a:solidFill>
                    <a:effectLst>
                      <a:outerShdw dist="17961" dir="2700000" algn="ctr" rotWithShape="0">
                        <a:schemeClr val="tx1"/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千歳市</a:t>
                </a:r>
              </a:p>
            </p:txBody>
          </p:sp>
          <p:sp>
            <p:nvSpPr>
              <p:cNvPr id="3107" name="WordArt 961">
                <a:extLst>
                  <a:ext uri="{FF2B5EF4-FFF2-40B4-BE49-F238E27FC236}">
                    <a16:creationId xmlns:a16="http://schemas.microsoft.com/office/drawing/2014/main" id="{E6F556F3-5737-4BE4-81AB-69E40E279412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105275" y="5521325"/>
                <a:ext cx="349250" cy="109538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chemeClr val="bg1"/>
                    </a:solidFill>
                    <a:effectLst>
                      <a:outerShdw dist="17961" dir="2700000" algn="ctr" rotWithShape="0">
                        <a:schemeClr val="tx1"/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江別市</a:t>
                </a:r>
              </a:p>
            </p:txBody>
          </p:sp>
          <p:sp>
            <p:nvSpPr>
              <p:cNvPr id="3108" name="WordArt 962">
                <a:extLst>
                  <a:ext uri="{FF2B5EF4-FFF2-40B4-BE49-F238E27FC236}">
                    <a16:creationId xmlns:a16="http://schemas.microsoft.com/office/drawing/2014/main" id="{3E4106CC-8206-4717-BE2F-B53BEDD01E4F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025775" y="8356600"/>
                <a:ext cx="347663" cy="109538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chemeClr val="bg1"/>
                    </a:solidFill>
                    <a:effectLst>
                      <a:outerShdw dist="17961" dir="2700000" algn="ctr" rotWithShape="0">
                        <a:schemeClr val="tx1"/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函館市</a:t>
                </a:r>
              </a:p>
            </p:txBody>
          </p:sp>
          <p:sp>
            <p:nvSpPr>
              <p:cNvPr id="3109" name="WordArt 963">
                <a:extLst>
                  <a:ext uri="{FF2B5EF4-FFF2-40B4-BE49-F238E27FC236}">
                    <a16:creationId xmlns:a16="http://schemas.microsoft.com/office/drawing/2014/main" id="{AB5CADE3-5246-47F2-A029-7C9F2C7F3DB5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386138" y="7005638"/>
                <a:ext cx="349250" cy="109537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chemeClr val="bg1"/>
                    </a:solidFill>
                    <a:effectLst>
                      <a:outerShdw dist="17961" dir="2700000" algn="ctr" rotWithShape="0">
                        <a:schemeClr val="tx1"/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登別市</a:t>
                </a:r>
              </a:p>
            </p:txBody>
          </p:sp>
          <p:sp>
            <p:nvSpPr>
              <p:cNvPr id="3110" name="WordArt 964">
                <a:extLst>
                  <a:ext uri="{FF2B5EF4-FFF2-40B4-BE49-F238E27FC236}">
                    <a16:creationId xmlns:a16="http://schemas.microsoft.com/office/drawing/2014/main" id="{41B4DEA2-A889-4E1D-8642-0AC0864B1E2D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935288" y="7005638"/>
                <a:ext cx="347662" cy="109537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chemeClr val="bg1"/>
                    </a:solidFill>
                    <a:effectLst>
                      <a:outerShdw dist="17961" dir="2700000" algn="ctr" rotWithShape="0">
                        <a:schemeClr val="tx1"/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伊達市</a:t>
                </a:r>
              </a:p>
            </p:txBody>
          </p:sp>
          <p:sp>
            <p:nvSpPr>
              <p:cNvPr id="3111" name="WordArt 965">
                <a:extLst>
                  <a:ext uri="{FF2B5EF4-FFF2-40B4-BE49-F238E27FC236}">
                    <a16:creationId xmlns:a16="http://schemas.microsoft.com/office/drawing/2014/main" id="{A9650D3F-9848-47A4-BF9A-27AFAEF8F58E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439988" y="8310563"/>
                <a:ext cx="347662" cy="109537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chemeClr val="bg1"/>
                    </a:solidFill>
                    <a:effectLst>
                      <a:outerShdw dist="17961" dir="2700000" algn="ctr" rotWithShape="0">
                        <a:schemeClr val="tx1"/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北斗市</a:t>
                </a:r>
              </a:p>
            </p:txBody>
          </p:sp>
          <p:sp>
            <p:nvSpPr>
              <p:cNvPr id="3112" name="WordArt 83">
                <a:extLst>
                  <a:ext uri="{FF2B5EF4-FFF2-40B4-BE49-F238E27FC236}">
                    <a16:creationId xmlns:a16="http://schemas.microsoft.com/office/drawing/2014/main" id="{B31007AE-FDFA-4F9D-8379-E439F4F9D172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886930" y="4786313"/>
                <a:ext cx="349250" cy="109537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chemeClr val="bg1"/>
                    </a:solidFill>
                    <a:effectLst>
                      <a:outerShdw dist="17961" dir="2700000" algn="ctr" rotWithShape="0">
                        <a:schemeClr val="tx1"/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石狩市</a:t>
                </a:r>
              </a:p>
            </p:txBody>
          </p:sp>
          <p:sp>
            <p:nvSpPr>
              <p:cNvPr id="3113" name="WordArt 24">
                <a:extLst>
                  <a:ext uri="{FF2B5EF4-FFF2-40B4-BE49-F238E27FC236}">
                    <a16:creationId xmlns:a16="http://schemas.microsoft.com/office/drawing/2014/main" id="{7837ED9A-A8A3-4D0A-9D6D-909964DE9664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700712" y="7169944"/>
                <a:ext cx="465138" cy="109538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chemeClr val="bg1"/>
                    </a:solidFill>
                    <a:effectLst>
                      <a:outerShdw dist="17961" dir="2700000" algn="ctr" rotWithShape="0">
                        <a:schemeClr val="tx1"/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新ひだか町</a:t>
                </a:r>
              </a:p>
            </p:txBody>
          </p:sp>
          <p:sp>
            <p:nvSpPr>
              <p:cNvPr id="3114" name="WordArt 20">
                <a:extLst>
                  <a:ext uri="{FF2B5EF4-FFF2-40B4-BE49-F238E27FC236}">
                    <a16:creationId xmlns:a16="http://schemas.microsoft.com/office/drawing/2014/main" id="{F4038563-5630-4E5E-AA56-A6B5BAFCAF72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683001" y="840160"/>
                <a:ext cx="465137" cy="109538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chemeClr val="bg1"/>
                    </a:solidFill>
                    <a:effectLst>
                      <a:outerShdw dist="17961" dir="2700000" algn="ctr" rotWithShape="0">
                        <a:schemeClr val="tx1"/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利尻富士町</a:t>
                </a:r>
              </a:p>
            </p:txBody>
          </p:sp>
          <p:sp>
            <p:nvSpPr>
              <p:cNvPr id="3115" name="WordArt 62">
                <a:extLst>
                  <a:ext uri="{FF2B5EF4-FFF2-40B4-BE49-F238E27FC236}">
                    <a16:creationId xmlns:a16="http://schemas.microsoft.com/office/drawing/2014/main" id="{015C6645-AAB4-4F5C-AD74-56227D438DA0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536028" y="5096257"/>
                <a:ext cx="347662" cy="109537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chemeClr val="bg1"/>
                    </a:solidFill>
                    <a:effectLst>
                      <a:outerShdw dist="17961" dir="2700000" algn="ctr" rotWithShape="0">
                        <a:schemeClr val="tx1"/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美唄市</a:t>
                </a:r>
              </a:p>
            </p:txBody>
          </p:sp>
          <p:sp>
            <p:nvSpPr>
              <p:cNvPr id="3116" name="WordArt 179">
                <a:extLst>
                  <a:ext uri="{FF2B5EF4-FFF2-40B4-BE49-F238E27FC236}">
                    <a16:creationId xmlns:a16="http://schemas.microsoft.com/office/drawing/2014/main" id="{520822ED-E97B-4D97-A94F-BB085395097A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255962" y="525125"/>
                <a:ext cx="347662" cy="111125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chemeClr val="bg1"/>
                    </a:solidFill>
                    <a:effectLst>
                      <a:outerShdw dist="17961" dir="2700000" algn="ctr" rotWithShape="0">
                        <a:schemeClr val="tx1"/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礼文町</a:t>
                </a:r>
              </a:p>
            </p:txBody>
          </p:sp>
          <p:sp>
            <p:nvSpPr>
              <p:cNvPr id="3117" name="WordArt 180">
                <a:extLst>
                  <a:ext uri="{FF2B5EF4-FFF2-40B4-BE49-F238E27FC236}">
                    <a16:creationId xmlns:a16="http://schemas.microsoft.com/office/drawing/2014/main" id="{46DC433B-CEB0-4C29-8B1E-25851C59DF4F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396297" y="1020180"/>
                <a:ext cx="347662" cy="109538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chemeClr val="bg1"/>
                    </a:solidFill>
                    <a:effectLst>
                      <a:outerShdw dist="17961" dir="2700000" algn="ctr" rotWithShape="0">
                        <a:schemeClr val="tx1"/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利尻町</a:t>
                </a:r>
              </a:p>
            </p:txBody>
          </p:sp>
          <p:sp>
            <p:nvSpPr>
              <p:cNvPr id="3118" name="WordArt 175">
                <a:extLst>
                  <a:ext uri="{FF2B5EF4-FFF2-40B4-BE49-F238E27FC236}">
                    <a16:creationId xmlns:a16="http://schemas.microsoft.com/office/drawing/2014/main" id="{0B1998CF-3BD0-4A73-B45D-81059B74B739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021263" y="840160"/>
                <a:ext cx="347663" cy="109537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chemeClr val="bg1"/>
                    </a:solidFill>
                    <a:effectLst>
                      <a:outerShdw dist="17961" dir="2700000" algn="ctr" rotWithShape="0">
                        <a:schemeClr val="tx1"/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猿払村</a:t>
                </a:r>
              </a:p>
            </p:txBody>
          </p:sp>
          <p:sp>
            <p:nvSpPr>
              <p:cNvPr id="3119" name="WordArt 177">
                <a:extLst>
                  <a:ext uri="{FF2B5EF4-FFF2-40B4-BE49-F238E27FC236}">
                    <a16:creationId xmlns:a16="http://schemas.microsoft.com/office/drawing/2014/main" id="{C95F4FF6-FF54-4217-9A89-AC4E994C95F7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526089" y="1065185"/>
                <a:ext cx="347663" cy="109538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chemeClr val="bg1"/>
                    </a:solidFill>
                    <a:effectLst>
                      <a:outerShdw dist="17961" dir="2700000" algn="ctr" rotWithShape="0">
                        <a:schemeClr val="tx1"/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豊富町</a:t>
                </a:r>
              </a:p>
            </p:txBody>
          </p:sp>
          <p:sp>
            <p:nvSpPr>
              <p:cNvPr id="3120" name="WordArt 178">
                <a:extLst>
                  <a:ext uri="{FF2B5EF4-FFF2-40B4-BE49-F238E27FC236}">
                    <a16:creationId xmlns:a16="http://schemas.microsoft.com/office/drawing/2014/main" id="{2D3223AB-6553-44FB-80FB-006C581EBCF0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816476" y="1380220"/>
                <a:ext cx="347662" cy="109537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chemeClr val="bg1"/>
                    </a:solidFill>
                    <a:effectLst>
                      <a:outerShdw dist="17961" dir="2700000" algn="ctr" rotWithShape="0">
                        <a:schemeClr val="tx1"/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幌延町</a:t>
                </a:r>
              </a:p>
            </p:txBody>
          </p:sp>
          <p:sp>
            <p:nvSpPr>
              <p:cNvPr id="3121" name="WordArt 13">
                <a:extLst>
                  <a:ext uri="{FF2B5EF4-FFF2-40B4-BE49-F238E27FC236}">
                    <a16:creationId xmlns:a16="http://schemas.microsoft.com/office/drawing/2014/main" id="{7CD9DF90-3777-49DB-BC57-2B59A5CAE989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442397" y="5475675"/>
                <a:ext cx="465138" cy="109537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chemeClr val="bg1"/>
                    </a:solidFill>
                    <a:effectLst>
                      <a:outerShdw dist="17961" dir="2700000" algn="ctr" rotWithShape="0">
                        <a:schemeClr val="tx1"/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岩見沢市</a:t>
                </a:r>
              </a:p>
            </p:txBody>
          </p:sp>
          <p:sp>
            <p:nvSpPr>
              <p:cNvPr id="3122" name="WordArt 16">
                <a:extLst>
                  <a:ext uri="{FF2B5EF4-FFF2-40B4-BE49-F238E27FC236}">
                    <a16:creationId xmlns:a16="http://schemas.microsoft.com/office/drawing/2014/main" id="{44153286-15AD-4395-A5F7-E7A075C3F545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048918" y="6495765"/>
                <a:ext cx="466725" cy="109537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chemeClr val="bg1"/>
                    </a:solidFill>
                    <a:effectLst>
                      <a:outerShdw dist="17961" dir="2700000" algn="ctr" rotWithShape="0">
                        <a:schemeClr val="tx1"/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苫小牧市</a:t>
                </a:r>
              </a:p>
            </p:txBody>
          </p:sp>
          <p:sp>
            <p:nvSpPr>
              <p:cNvPr id="3123" name="WordArt 35">
                <a:extLst>
                  <a:ext uri="{FF2B5EF4-FFF2-40B4-BE49-F238E27FC236}">
                    <a16:creationId xmlns:a16="http://schemas.microsoft.com/office/drawing/2014/main" id="{9E2E17AD-C348-4BBF-98C6-8672AE9EC05D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702208" y="4439444"/>
                <a:ext cx="347662" cy="109538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chemeClr val="bg1"/>
                    </a:solidFill>
                    <a:effectLst>
                      <a:outerShdw dist="17961" dir="2700000" algn="ctr" rotWithShape="0">
                        <a:schemeClr val="tx1"/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滝川市</a:t>
                </a:r>
              </a:p>
            </p:txBody>
          </p:sp>
          <p:sp>
            <p:nvSpPr>
              <p:cNvPr id="3124" name="WordArt 38">
                <a:extLst>
                  <a:ext uri="{FF2B5EF4-FFF2-40B4-BE49-F238E27FC236}">
                    <a16:creationId xmlns:a16="http://schemas.microsoft.com/office/drawing/2014/main" id="{5A400FED-03D9-4AE6-85BF-238064DDD19E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556125" y="4694238"/>
                <a:ext cx="347662" cy="109537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chemeClr val="bg1"/>
                    </a:solidFill>
                    <a:effectLst>
                      <a:outerShdw dist="17961" dir="2700000" algn="ctr" rotWithShape="0">
                        <a:schemeClr val="tx1"/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砂川市</a:t>
                </a:r>
              </a:p>
            </p:txBody>
          </p:sp>
          <p:sp>
            <p:nvSpPr>
              <p:cNvPr id="3125" name="WordArt 46">
                <a:extLst>
                  <a:ext uri="{FF2B5EF4-FFF2-40B4-BE49-F238E27FC236}">
                    <a16:creationId xmlns:a16="http://schemas.microsoft.com/office/drawing/2014/main" id="{1FEE540D-99A4-4B96-B117-3674C5CAA6E0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926013" y="4547649"/>
                <a:ext cx="349250" cy="109538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chemeClr val="bg1"/>
                    </a:solidFill>
                    <a:effectLst>
                      <a:outerShdw dist="17961" dir="2700000" algn="ctr" rotWithShape="0">
                        <a:schemeClr val="tx1"/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赤平市</a:t>
                </a:r>
              </a:p>
            </p:txBody>
          </p:sp>
          <p:sp>
            <p:nvSpPr>
              <p:cNvPr id="3126" name="WordArt 173">
                <a:extLst>
                  <a:ext uri="{FF2B5EF4-FFF2-40B4-BE49-F238E27FC236}">
                    <a16:creationId xmlns:a16="http://schemas.microsoft.com/office/drawing/2014/main" id="{6569B29E-2D60-4183-8A6D-3795E18ECC0D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501900" y="7888161"/>
                <a:ext cx="212725" cy="100012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chemeClr val="bg1"/>
                    </a:solidFill>
                    <a:effectLst>
                      <a:outerShdw dist="17961" dir="2700000" algn="ctr" rotWithShape="0">
                        <a:schemeClr val="tx1"/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森町</a:t>
                </a:r>
              </a:p>
            </p:txBody>
          </p:sp>
          <p:sp>
            <p:nvSpPr>
              <p:cNvPr id="3127" name="WordArt 88">
                <a:extLst>
                  <a:ext uri="{FF2B5EF4-FFF2-40B4-BE49-F238E27FC236}">
                    <a16:creationId xmlns:a16="http://schemas.microsoft.com/office/drawing/2014/main" id="{5B62CA07-FC18-487C-BACB-9CAA5CDED7C5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616868" y="6510495"/>
                <a:ext cx="347662" cy="109537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chemeClr val="bg1"/>
                    </a:solidFill>
                    <a:effectLst>
                      <a:outerShdw dist="17961" dir="2700000" algn="ctr" rotWithShape="0">
                        <a:schemeClr val="tx1"/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島牧村</a:t>
                </a:r>
              </a:p>
            </p:txBody>
          </p:sp>
          <p:sp>
            <p:nvSpPr>
              <p:cNvPr id="3128" name="WordArt 94">
                <a:extLst>
                  <a:ext uri="{FF2B5EF4-FFF2-40B4-BE49-F238E27FC236}">
                    <a16:creationId xmlns:a16="http://schemas.microsoft.com/office/drawing/2014/main" id="{95A7063E-0EC9-4C47-811C-9595ACD80396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693863" y="7006430"/>
                <a:ext cx="347662" cy="109538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chemeClr val="bg1"/>
                    </a:solidFill>
                    <a:effectLst>
                      <a:outerShdw dist="17961" dir="2700000" algn="ctr" rotWithShape="0">
                        <a:schemeClr val="tx1"/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今金町</a:t>
                </a:r>
              </a:p>
            </p:txBody>
          </p:sp>
          <p:sp>
            <p:nvSpPr>
              <p:cNvPr id="3129" name="WordArt 98">
                <a:extLst>
                  <a:ext uri="{FF2B5EF4-FFF2-40B4-BE49-F238E27FC236}">
                    <a16:creationId xmlns:a16="http://schemas.microsoft.com/office/drawing/2014/main" id="{92EA7269-446E-47F9-A5CA-939158926F15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849437" y="7582503"/>
                <a:ext cx="347662" cy="109537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chemeClr val="bg1"/>
                    </a:solidFill>
                    <a:effectLst>
                      <a:outerShdw dist="17961" dir="2700000" algn="ctr" rotWithShape="0">
                        <a:schemeClr val="tx1"/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八雲町</a:t>
                </a:r>
              </a:p>
            </p:txBody>
          </p:sp>
          <p:sp>
            <p:nvSpPr>
              <p:cNvPr id="3130" name="WordArt 99">
                <a:extLst>
                  <a:ext uri="{FF2B5EF4-FFF2-40B4-BE49-F238E27FC236}">
                    <a16:creationId xmlns:a16="http://schemas.microsoft.com/office/drawing/2014/main" id="{C0CD2FD0-EC87-4582-B580-A57175FABA20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738788" y="7984457"/>
                <a:ext cx="347663" cy="109538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chemeClr val="bg1"/>
                    </a:solidFill>
                    <a:effectLst>
                      <a:outerShdw dist="17961" dir="2700000" algn="ctr" rotWithShape="0">
                        <a:schemeClr val="tx1"/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乙部町</a:t>
                </a:r>
              </a:p>
            </p:txBody>
          </p:sp>
          <p:sp>
            <p:nvSpPr>
              <p:cNvPr id="3131" name="WordArt 100">
                <a:extLst>
                  <a:ext uri="{FF2B5EF4-FFF2-40B4-BE49-F238E27FC236}">
                    <a16:creationId xmlns:a16="http://schemas.microsoft.com/office/drawing/2014/main" id="{2785A0AE-C00F-4660-A1B8-B01DB166604C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711913" y="7672832"/>
                <a:ext cx="347663" cy="109537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chemeClr val="bg1"/>
                    </a:solidFill>
                    <a:effectLst>
                      <a:outerShdw dist="17961" dir="2700000" algn="ctr" rotWithShape="0">
                        <a:schemeClr val="tx1"/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奥尻町</a:t>
                </a:r>
              </a:p>
            </p:txBody>
          </p:sp>
          <p:sp>
            <p:nvSpPr>
              <p:cNvPr id="3132" name="WordArt 104">
                <a:extLst>
                  <a:ext uri="{FF2B5EF4-FFF2-40B4-BE49-F238E27FC236}">
                    <a16:creationId xmlns:a16="http://schemas.microsoft.com/office/drawing/2014/main" id="{2BFD27E9-EFD3-45BF-BBA5-ACC8085B3E50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539716" y="9087770"/>
                <a:ext cx="347663" cy="109538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chemeClr val="bg1"/>
                    </a:solidFill>
                    <a:effectLst>
                      <a:outerShdw dist="17961" dir="2700000" algn="ctr" rotWithShape="0">
                        <a:schemeClr val="tx1"/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松前町</a:t>
                </a:r>
              </a:p>
            </p:txBody>
          </p:sp>
          <p:sp>
            <p:nvSpPr>
              <p:cNvPr id="3133" name="WordArt 105">
                <a:extLst>
                  <a:ext uri="{FF2B5EF4-FFF2-40B4-BE49-F238E27FC236}">
                    <a16:creationId xmlns:a16="http://schemas.microsoft.com/office/drawing/2014/main" id="{C33FFC92-3A79-4A57-AE80-89FBEB258C04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020093" y="9098215"/>
                <a:ext cx="347663" cy="109538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chemeClr val="bg1"/>
                    </a:solidFill>
                    <a:effectLst>
                      <a:outerShdw dist="17961" dir="2700000" algn="ctr" rotWithShape="0">
                        <a:schemeClr val="tx1"/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福島町</a:t>
                </a:r>
              </a:p>
            </p:txBody>
          </p:sp>
          <p:sp>
            <p:nvSpPr>
              <p:cNvPr id="3134" name="WordArt 133">
                <a:extLst>
                  <a:ext uri="{FF2B5EF4-FFF2-40B4-BE49-F238E27FC236}">
                    <a16:creationId xmlns:a16="http://schemas.microsoft.com/office/drawing/2014/main" id="{40BAB4E1-B6C2-4645-ACD9-87A3DED6CD61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237581" y="8638985"/>
                <a:ext cx="466725" cy="109537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chemeClr val="bg1"/>
                    </a:solidFill>
                    <a:effectLst>
                      <a:outerShdw dist="17961" dir="2700000" algn="ctr" rotWithShape="0">
                        <a:schemeClr val="tx1"/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木古内町</a:t>
                </a:r>
              </a:p>
            </p:txBody>
          </p:sp>
          <p:sp>
            <p:nvSpPr>
              <p:cNvPr id="3135" name="WordArt 134">
                <a:extLst>
                  <a:ext uri="{FF2B5EF4-FFF2-40B4-BE49-F238E27FC236}">
                    <a16:creationId xmlns:a16="http://schemas.microsoft.com/office/drawing/2014/main" id="{AC122577-CBD8-4388-81EC-0EEC096BD72D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110423" y="8140034"/>
                <a:ext cx="466725" cy="109537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chemeClr val="bg1"/>
                    </a:solidFill>
                    <a:effectLst>
                      <a:outerShdw dist="17961" dir="2700000" algn="ctr" rotWithShape="0">
                        <a:schemeClr val="tx1"/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厚沢部町</a:t>
                </a:r>
              </a:p>
            </p:txBody>
          </p:sp>
          <p:sp>
            <p:nvSpPr>
              <p:cNvPr id="3136" name="WordArt 135">
                <a:extLst>
                  <a:ext uri="{FF2B5EF4-FFF2-40B4-BE49-F238E27FC236}">
                    <a16:creationId xmlns:a16="http://schemas.microsoft.com/office/drawing/2014/main" id="{72C34095-0766-45C7-A639-75185CD98065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672591" y="8638509"/>
                <a:ext cx="465137" cy="109537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chemeClr val="bg1"/>
                    </a:solidFill>
                    <a:effectLst>
                      <a:outerShdw dist="17961" dir="2700000" algn="ctr" rotWithShape="0">
                        <a:schemeClr val="tx1"/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上ノ国町</a:t>
                </a:r>
              </a:p>
            </p:txBody>
          </p:sp>
          <p:sp>
            <p:nvSpPr>
              <p:cNvPr id="3137" name="WordArt 138">
                <a:extLst>
                  <a:ext uri="{FF2B5EF4-FFF2-40B4-BE49-F238E27FC236}">
                    <a16:creationId xmlns:a16="http://schemas.microsoft.com/office/drawing/2014/main" id="{1B68A0BC-8AEC-4319-99BA-57C7AC7536A3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083183" y="7167564"/>
                <a:ext cx="465138" cy="109537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chemeClr val="bg1"/>
                    </a:solidFill>
                    <a:effectLst>
                      <a:outerShdw dist="17961" dir="2700000" algn="ctr" rotWithShape="0">
                        <a:schemeClr val="tx1"/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せたな町</a:t>
                </a:r>
              </a:p>
            </p:txBody>
          </p:sp>
          <p:sp>
            <p:nvSpPr>
              <p:cNvPr id="3138" name="WordArt 128">
                <a:extLst>
                  <a:ext uri="{FF2B5EF4-FFF2-40B4-BE49-F238E27FC236}">
                    <a16:creationId xmlns:a16="http://schemas.microsoft.com/office/drawing/2014/main" id="{0B0F7FAB-3AC4-409D-8DC5-D9828E27BD06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562725" y="4833145"/>
                <a:ext cx="465137" cy="109537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chemeClr val="bg1"/>
                    </a:solidFill>
                    <a:effectLst>
                      <a:outerShdw dist="17961" dir="2700000" algn="ctr" rotWithShape="0">
                        <a:schemeClr val="tx1"/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上士幌町</a:t>
                </a:r>
              </a:p>
            </p:txBody>
          </p:sp>
          <p:sp>
            <p:nvSpPr>
              <p:cNvPr id="3139" name="WordArt 129">
                <a:extLst>
                  <a:ext uri="{FF2B5EF4-FFF2-40B4-BE49-F238E27FC236}">
                    <a16:creationId xmlns:a16="http://schemas.microsoft.com/office/drawing/2014/main" id="{B737DE3C-A0B5-4836-AA2D-8759AC29D738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022692" y="6331585"/>
                <a:ext cx="465137" cy="109538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chemeClr val="bg1"/>
                    </a:solidFill>
                    <a:effectLst>
                      <a:outerShdw dist="17961" dir="2700000" algn="ctr" rotWithShape="0">
                        <a:schemeClr val="tx1"/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むかわ町</a:t>
                </a:r>
              </a:p>
            </p:txBody>
          </p:sp>
          <p:sp>
            <p:nvSpPr>
              <p:cNvPr id="3140" name="WordArt 186">
                <a:extLst>
                  <a:ext uri="{FF2B5EF4-FFF2-40B4-BE49-F238E27FC236}">
                    <a16:creationId xmlns:a16="http://schemas.microsoft.com/office/drawing/2014/main" id="{07C94821-8657-4D40-BEBE-8A751D5083F9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063331" y="6951661"/>
                <a:ext cx="349250" cy="109538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chemeClr val="bg1"/>
                    </a:solidFill>
                    <a:effectLst>
                      <a:outerShdw dist="17961" dir="2700000" algn="ctr" rotWithShape="0">
                        <a:schemeClr val="tx1"/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日高町</a:t>
                </a:r>
              </a:p>
            </p:txBody>
          </p:sp>
          <p:sp>
            <p:nvSpPr>
              <p:cNvPr id="3141" name="WordArt 186">
                <a:extLst>
                  <a:ext uri="{FF2B5EF4-FFF2-40B4-BE49-F238E27FC236}">
                    <a16:creationId xmlns:a16="http://schemas.microsoft.com/office/drawing/2014/main" id="{F75F5047-1D6B-49C5-A378-D1A844248738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761196" y="6099969"/>
                <a:ext cx="349250" cy="109538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chemeClr val="bg1"/>
                    </a:solidFill>
                    <a:effectLst>
                      <a:outerShdw dist="17961" dir="2700000" algn="ctr" rotWithShape="0">
                        <a:schemeClr val="tx1"/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日高町</a:t>
                </a:r>
              </a:p>
            </p:txBody>
          </p:sp>
          <p:sp>
            <p:nvSpPr>
              <p:cNvPr id="3142" name="WordArt 6">
                <a:extLst>
                  <a:ext uri="{FF2B5EF4-FFF2-40B4-BE49-F238E27FC236}">
                    <a16:creationId xmlns:a16="http://schemas.microsoft.com/office/drawing/2014/main" id="{1AC57610-0A2D-4C34-BBDE-0188A9991D9A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562600" y="4735671"/>
                <a:ext cx="465137" cy="109537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chemeClr val="bg1"/>
                    </a:solidFill>
                    <a:effectLst>
                      <a:outerShdw dist="17961" dir="2700000" algn="ctr" rotWithShape="0">
                        <a:schemeClr val="tx1"/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上富良野町</a:t>
                </a:r>
              </a:p>
            </p:txBody>
          </p:sp>
          <p:sp>
            <p:nvSpPr>
              <p:cNvPr id="3143" name="WordArt 11">
                <a:extLst>
                  <a:ext uri="{FF2B5EF4-FFF2-40B4-BE49-F238E27FC236}">
                    <a16:creationId xmlns:a16="http://schemas.microsoft.com/office/drawing/2014/main" id="{4626B7C9-0ED3-488A-826C-A979B454DABE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549106" y="5509736"/>
                <a:ext cx="466725" cy="109538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chemeClr val="bg1"/>
                    </a:solidFill>
                    <a:effectLst>
                      <a:outerShdw dist="17961" dir="2700000" algn="ctr" rotWithShape="0">
                        <a:schemeClr val="tx1"/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南富良野町</a:t>
                </a:r>
              </a:p>
            </p:txBody>
          </p:sp>
          <p:sp>
            <p:nvSpPr>
              <p:cNvPr id="3144" name="WordArt 26">
                <a:extLst>
                  <a:ext uri="{FF2B5EF4-FFF2-40B4-BE49-F238E27FC236}">
                    <a16:creationId xmlns:a16="http://schemas.microsoft.com/office/drawing/2014/main" id="{FCE32215-257D-465E-94F0-FCD9907DEF08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9252410" y="4481353"/>
                <a:ext cx="466725" cy="109538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chemeClr val="bg1"/>
                    </a:solidFill>
                    <a:effectLst>
                      <a:outerShdw dist="17961" dir="2700000" algn="ctr" rotWithShape="0">
                        <a:schemeClr val="tx1"/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中標津町</a:t>
                </a:r>
              </a:p>
            </p:txBody>
          </p:sp>
          <p:sp>
            <p:nvSpPr>
              <p:cNvPr id="3145" name="WordArt 78">
                <a:extLst>
                  <a:ext uri="{FF2B5EF4-FFF2-40B4-BE49-F238E27FC236}">
                    <a16:creationId xmlns:a16="http://schemas.microsoft.com/office/drawing/2014/main" id="{37679D72-581F-4862-8FD1-111126DC7EA8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379625" y="4912678"/>
                <a:ext cx="466725" cy="109538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chemeClr val="bg1"/>
                    </a:solidFill>
                    <a:effectLst>
                      <a:outerShdw dist="17961" dir="2700000" algn="ctr" rotWithShape="0">
                        <a:schemeClr val="tx1"/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中富良野町</a:t>
                </a:r>
              </a:p>
            </p:txBody>
          </p:sp>
          <p:sp>
            <p:nvSpPr>
              <p:cNvPr id="3146" name="WordArt 109">
                <a:extLst>
                  <a:ext uri="{FF2B5EF4-FFF2-40B4-BE49-F238E27FC236}">
                    <a16:creationId xmlns:a16="http://schemas.microsoft.com/office/drawing/2014/main" id="{6CFA6AAF-C8BD-4E42-91AE-6842EA0FCAFC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589429" y="5768244"/>
                <a:ext cx="347662" cy="109538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chemeClr val="bg1"/>
                    </a:solidFill>
                    <a:effectLst>
                      <a:outerShdw dist="17961" dir="2700000" algn="ctr" rotWithShape="0">
                        <a:schemeClr val="tx1"/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占冠村</a:t>
                </a:r>
              </a:p>
            </p:txBody>
          </p:sp>
          <p:sp>
            <p:nvSpPr>
              <p:cNvPr id="3147" name="WordArt 137">
                <a:extLst>
                  <a:ext uri="{FF2B5EF4-FFF2-40B4-BE49-F238E27FC236}">
                    <a16:creationId xmlns:a16="http://schemas.microsoft.com/office/drawing/2014/main" id="{DE4D253B-5751-4614-8164-68E6DB95A94B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159000" y="6851809"/>
                <a:ext cx="466725" cy="109537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chemeClr val="bg1"/>
                    </a:solidFill>
                    <a:effectLst>
                      <a:outerShdw dist="17961" dir="2700000" algn="ctr" rotWithShape="0">
                        <a:schemeClr val="tx1"/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長万部町</a:t>
                </a:r>
              </a:p>
            </p:txBody>
          </p:sp>
          <p:sp>
            <p:nvSpPr>
              <p:cNvPr id="3148" name="WordArt 141">
                <a:extLst>
                  <a:ext uri="{FF2B5EF4-FFF2-40B4-BE49-F238E27FC236}">
                    <a16:creationId xmlns:a16="http://schemas.microsoft.com/office/drawing/2014/main" id="{5CB18BF7-8ABD-47BA-B154-F30B193F1F63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521299" y="6354762"/>
                <a:ext cx="466725" cy="109537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chemeClr val="bg1"/>
                    </a:solidFill>
                    <a:effectLst>
                      <a:outerShdw dist="17961" dir="2700000" algn="ctr" rotWithShape="0">
                        <a:schemeClr val="tx1"/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ニセコ町</a:t>
                </a:r>
              </a:p>
            </p:txBody>
          </p:sp>
          <p:sp>
            <p:nvSpPr>
              <p:cNvPr id="3149" name="WordArt 142">
                <a:extLst>
                  <a:ext uri="{FF2B5EF4-FFF2-40B4-BE49-F238E27FC236}">
                    <a16:creationId xmlns:a16="http://schemas.microsoft.com/office/drawing/2014/main" id="{1047AF3F-6852-4E2F-AE18-B17C99009F02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799952" y="5935663"/>
                <a:ext cx="466725" cy="109537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chemeClr val="bg1"/>
                    </a:solidFill>
                    <a:effectLst>
                      <a:outerShdw dist="17961" dir="2700000" algn="ctr" rotWithShape="0">
                        <a:schemeClr val="tx1"/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倶知安町</a:t>
                </a:r>
              </a:p>
            </p:txBody>
          </p:sp>
          <p:sp>
            <p:nvSpPr>
              <p:cNvPr id="3150" name="WordArt 143">
                <a:extLst>
                  <a:ext uri="{FF2B5EF4-FFF2-40B4-BE49-F238E27FC236}">
                    <a16:creationId xmlns:a16="http://schemas.microsoft.com/office/drawing/2014/main" id="{DA6ED009-33C3-48A1-83AA-8CF5D946209D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092324" y="5400198"/>
                <a:ext cx="465138" cy="109538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chemeClr val="bg1"/>
                    </a:solidFill>
                    <a:effectLst>
                      <a:outerShdw dist="17961" dir="2700000" algn="ctr" rotWithShape="0">
                        <a:schemeClr val="tx1"/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神恵内村</a:t>
                </a:r>
              </a:p>
            </p:txBody>
          </p:sp>
          <p:sp>
            <p:nvSpPr>
              <p:cNvPr id="3151" name="WordArt 157">
                <a:extLst>
                  <a:ext uri="{FF2B5EF4-FFF2-40B4-BE49-F238E27FC236}">
                    <a16:creationId xmlns:a16="http://schemas.microsoft.com/office/drawing/2014/main" id="{535D3A64-0EA9-46F6-B9A4-87EE5C7269F6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8604885" y="3874262"/>
                <a:ext cx="466725" cy="109537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chemeClr val="bg1"/>
                    </a:solidFill>
                    <a:effectLst>
                      <a:outerShdw dist="17961" dir="2700000" algn="ctr" rotWithShape="0">
                        <a:schemeClr val="tx1"/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小清水町</a:t>
                </a:r>
              </a:p>
            </p:txBody>
          </p:sp>
          <p:sp>
            <p:nvSpPr>
              <p:cNvPr id="3152" name="WordArt 174">
                <a:extLst>
                  <a:ext uri="{FF2B5EF4-FFF2-40B4-BE49-F238E27FC236}">
                    <a16:creationId xmlns:a16="http://schemas.microsoft.com/office/drawing/2014/main" id="{285AA146-47EC-4670-8237-D889F70782DD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451100" y="5574029"/>
                <a:ext cx="212725" cy="100013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chemeClr val="bg1"/>
                    </a:solidFill>
                    <a:effectLst>
                      <a:outerShdw dist="17961" dir="2700000" algn="ctr" rotWithShape="0">
                        <a:schemeClr val="tx1"/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泊村</a:t>
                </a:r>
              </a:p>
            </p:txBody>
          </p:sp>
          <p:sp>
            <p:nvSpPr>
              <p:cNvPr id="3153" name="WordArt 90">
                <a:extLst>
                  <a:ext uri="{FF2B5EF4-FFF2-40B4-BE49-F238E27FC236}">
                    <a16:creationId xmlns:a16="http://schemas.microsoft.com/office/drawing/2014/main" id="{3402B260-1D20-42F8-886D-128321897CAF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718942" y="5549900"/>
                <a:ext cx="347662" cy="109537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chemeClr val="bg1"/>
                    </a:solidFill>
                    <a:effectLst>
                      <a:outerShdw dist="17961" dir="2700000" algn="ctr" rotWithShape="0">
                        <a:schemeClr val="tx1"/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仁木町</a:t>
                </a:r>
              </a:p>
            </p:txBody>
          </p:sp>
          <p:sp>
            <p:nvSpPr>
              <p:cNvPr id="3154" name="WordArt 140">
                <a:extLst>
                  <a:ext uri="{FF2B5EF4-FFF2-40B4-BE49-F238E27FC236}">
                    <a16:creationId xmlns:a16="http://schemas.microsoft.com/office/drawing/2014/main" id="{B423F3AF-B546-4766-907C-2DE91A174DDB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092325" y="6510337"/>
                <a:ext cx="465138" cy="109538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chemeClr val="bg1"/>
                    </a:solidFill>
                    <a:effectLst>
                      <a:outerShdw dist="17961" dir="2700000" algn="ctr" rotWithShape="0">
                        <a:schemeClr val="tx1"/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黒松内町</a:t>
                </a:r>
              </a:p>
            </p:txBody>
          </p:sp>
          <p:sp>
            <p:nvSpPr>
              <p:cNvPr id="3155" name="WordArt 145">
                <a:extLst>
                  <a:ext uri="{FF2B5EF4-FFF2-40B4-BE49-F238E27FC236}">
                    <a16:creationId xmlns:a16="http://schemas.microsoft.com/office/drawing/2014/main" id="{8CE9EDD4-8D5C-4AF5-A560-BB256B45489B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006439" y="5674042"/>
                <a:ext cx="465138" cy="109538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chemeClr val="bg1"/>
                    </a:solidFill>
                    <a:effectLst>
                      <a:outerShdw dist="17961" dir="2700000" algn="ctr" rotWithShape="0">
                        <a:schemeClr val="tx1"/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赤井川村</a:t>
                </a:r>
              </a:p>
            </p:txBody>
          </p:sp>
          <p:sp>
            <p:nvSpPr>
              <p:cNvPr id="3156" name="WordArt 176">
                <a:extLst>
                  <a:ext uri="{FF2B5EF4-FFF2-40B4-BE49-F238E27FC236}">
                    <a16:creationId xmlns:a16="http://schemas.microsoft.com/office/drawing/2014/main" id="{78D4BB42-B203-4776-B727-FF6F22A58E8B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646578" y="1915160"/>
                <a:ext cx="347663" cy="111125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chemeClr val="bg1"/>
                    </a:solidFill>
                    <a:effectLst>
                      <a:outerShdw dist="17961" dir="2700000" algn="ctr" rotWithShape="0">
                        <a:schemeClr val="tx1"/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枝幸町</a:t>
                </a:r>
              </a:p>
            </p:txBody>
          </p:sp>
          <p:sp>
            <p:nvSpPr>
              <p:cNvPr id="3157" name="WordArt 50">
                <a:extLst>
                  <a:ext uri="{FF2B5EF4-FFF2-40B4-BE49-F238E27FC236}">
                    <a16:creationId xmlns:a16="http://schemas.microsoft.com/office/drawing/2014/main" id="{A66BC1DE-F04F-400F-B6EA-957094ED2BD1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783263" y="3340100"/>
                <a:ext cx="347662" cy="109538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chemeClr val="bg1"/>
                    </a:solidFill>
                    <a:effectLst>
                      <a:outerShdw dist="17961" dir="2700000" algn="ctr" rotWithShape="0">
                        <a:schemeClr val="tx1"/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士別市</a:t>
                </a:r>
              </a:p>
            </p:txBody>
          </p:sp>
          <p:sp>
            <p:nvSpPr>
              <p:cNvPr id="3158" name="WordArt 59">
                <a:extLst>
                  <a:ext uri="{FF2B5EF4-FFF2-40B4-BE49-F238E27FC236}">
                    <a16:creationId xmlns:a16="http://schemas.microsoft.com/office/drawing/2014/main" id="{90B2C0CC-F892-4D42-A031-C0177A7EC519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389756" y="3827463"/>
                <a:ext cx="347662" cy="109538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chemeClr val="bg1"/>
                    </a:solidFill>
                    <a:effectLst>
                      <a:outerShdw dist="17961" dir="2700000" algn="ctr" rotWithShape="0">
                        <a:schemeClr val="tx1"/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留萌市</a:t>
                </a:r>
              </a:p>
            </p:txBody>
          </p:sp>
          <p:sp>
            <p:nvSpPr>
              <p:cNvPr id="3159" name="WordArt 95">
                <a:extLst>
                  <a:ext uri="{FF2B5EF4-FFF2-40B4-BE49-F238E27FC236}">
                    <a16:creationId xmlns:a16="http://schemas.microsoft.com/office/drawing/2014/main" id="{15E2199F-98C7-4700-ABE5-F52F5171A713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005013" y="6144418"/>
                <a:ext cx="347663" cy="109537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chemeClr val="bg1"/>
                    </a:solidFill>
                    <a:effectLst>
                      <a:outerShdw dist="17961" dir="2700000" algn="ctr" rotWithShape="0">
                        <a:schemeClr val="tx1"/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寿都町</a:t>
                </a:r>
              </a:p>
            </p:txBody>
          </p:sp>
          <p:sp>
            <p:nvSpPr>
              <p:cNvPr id="3160" name="WordArt 19">
                <a:extLst>
                  <a:ext uri="{FF2B5EF4-FFF2-40B4-BE49-F238E27FC236}">
                    <a16:creationId xmlns:a16="http://schemas.microsoft.com/office/drawing/2014/main" id="{71D74024-4C99-42A5-9F37-981C07A5BFF2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963319" y="4702106"/>
                <a:ext cx="465138" cy="109538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chemeClr val="bg1"/>
                    </a:solidFill>
                    <a:effectLst>
                      <a:outerShdw dist="17961" dir="2700000" algn="ctr" rotWithShape="0">
                        <a:schemeClr val="tx1"/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歌志内市</a:t>
                </a:r>
              </a:p>
            </p:txBody>
          </p:sp>
          <p:sp>
            <p:nvSpPr>
              <p:cNvPr id="3161" name="WordArt 23">
                <a:extLst>
                  <a:ext uri="{FF2B5EF4-FFF2-40B4-BE49-F238E27FC236}">
                    <a16:creationId xmlns:a16="http://schemas.microsoft.com/office/drawing/2014/main" id="{3AF04066-10A2-4C9C-AA14-61CB4A897647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469731" y="5115635"/>
                <a:ext cx="465137" cy="109538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chemeClr val="bg1"/>
                    </a:solidFill>
                    <a:effectLst>
                      <a:outerShdw dist="17961" dir="2700000" algn="ctr" rotWithShape="0">
                        <a:schemeClr val="tx1"/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富良野市</a:t>
                </a:r>
              </a:p>
            </p:txBody>
          </p:sp>
          <p:sp>
            <p:nvSpPr>
              <p:cNvPr id="3162" name="WordArt 63">
                <a:extLst>
                  <a:ext uri="{FF2B5EF4-FFF2-40B4-BE49-F238E27FC236}">
                    <a16:creationId xmlns:a16="http://schemas.microsoft.com/office/drawing/2014/main" id="{7771DE0B-25A0-4991-861A-537D68350E9F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040313" y="5053521"/>
                <a:ext cx="347662" cy="109538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chemeClr val="bg1"/>
                    </a:solidFill>
                    <a:effectLst>
                      <a:outerShdw dist="17961" dir="2700000" algn="ctr" rotWithShape="0">
                        <a:schemeClr val="tx1"/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芦別市</a:t>
                </a:r>
              </a:p>
            </p:txBody>
          </p:sp>
          <p:sp>
            <p:nvSpPr>
              <p:cNvPr id="3163" name="WordArt 103">
                <a:extLst>
                  <a:ext uri="{FF2B5EF4-FFF2-40B4-BE49-F238E27FC236}">
                    <a16:creationId xmlns:a16="http://schemas.microsoft.com/office/drawing/2014/main" id="{CD084AE8-B5DD-4325-91F6-F247FE898356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261644" y="5805011"/>
                <a:ext cx="349250" cy="109537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chemeClr val="bg1"/>
                    </a:solidFill>
                    <a:effectLst>
                      <a:outerShdw dist="17961" dir="2700000" algn="ctr" rotWithShape="0">
                        <a:schemeClr val="tx1"/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長沼町</a:t>
                </a:r>
              </a:p>
            </p:txBody>
          </p:sp>
          <p:sp>
            <p:nvSpPr>
              <p:cNvPr id="3164" name="WordArt 113">
                <a:extLst>
                  <a:ext uri="{FF2B5EF4-FFF2-40B4-BE49-F238E27FC236}">
                    <a16:creationId xmlns:a16="http://schemas.microsoft.com/office/drawing/2014/main" id="{42F53F1C-817C-4100-A2B1-72FAAADCD9E8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856287" y="2885281"/>
                <a:ext cx="347663" cy="109538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chemeClr val="bg1"/>
                    </a:solidFill>
                    <a:effectLst>
                      <a:outerShdw dist="17961" dir="2700000" algn="ctr" rotWithShape="0">
                        <a:schemeClr val="tx1"/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下川町</a:t>
                </a:r>
              </a:p>
            </p:txBody>
          </p:sp>
          <p:sp>
            <p:nvSpPr>
              <p:cNvPr id="3165" name="WordArt 114">
                <a:extLst>
                  <a:ext uri="{FF2B5EF4-FFF2-40B4-BE49-F238E27FC236}">
                    <a16:creationId xmlns:a16="http://schemas.microsoft.com/office/drawing/2014/main" id="{6DD3CCDB-E931-4712-A735-76AF74B1E9BA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516785" y="3507265"/>
                <a:ext cx="347662" cy="109538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chemeClr val="bg1"/>
                    </a:solidFill>
                    <a:effectLst>
                      <a:outerShdw dist="17961" dir="2700000" algn="ctr" rotWithShape="0">
                        <a:schemeClr val="tx1"/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小平町</a:t>
                </a:r>
              </a:p>
            </p:txBody>
          </p:sp>
          <p:sp>
            <p:nvSpPr>
              <p:cNvPr id="3166" name="WordArt 136">
                <a:extLst>
                  <a:ext uri="{FF2B5EF4-FFF2-40B4-BE49-F238E27FC236}">
                    <a16:creationId xmlns:a16="http://schemas.microsoft.com/office/drawing/2014/main" id="{A54BC503-46C1-4E50-B371-603EB97DC021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940176" y="5914548"/>
                <a:ext cx="465137" cy="109538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chemeClr val="bg1"/>
                    </a:solidFill>
                    <a:effectLst>
                      <a:outerShdw dist="17961" dir="2700000" algn="ctr" rotWithShape="0">
                        <a:schemeClr val="tx1"/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北広島市</a:t>
                </a:r>
              </a:p>
            </p:txBody>
          </p:sp>
          <p:sp>
            <p:nvSpPr>
              <p:cNvPr id="3167" name="WordArt 146">
                <a:extLst>
                  <a:ext uri="{FF2B5EF4-FFF2-40B4-BE49-F238E27FC236}">
                    <a16:creationId xmlns:a16="http://schemas.microsoft.com/office/drawing/2014/main" id="{D014021A-6501-4D03-955A-BDBE187DF273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647120" y="4282281"/>
                <a:ext cx="465137" cy="109538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chemeClr val="bg1"/>
                    </a:solidFill>
                    <a:effectLst>
                      <a:outerShdw dist="17961" dir="2700000" algn="ctr" rotWithShape="0">
                        <a:schemeClr val="tx1"/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妹背牛町</a:t>
                </a:r>
              </a:p>
            </p:txBody>
          </p:sp>
          <p:sp>
            <p:nvSpPr>
              <p:cNvPr id="3168" name="WordArt 147">
                <a:extLst>
                  <a:ext uri="{FF2B5EF4-FFF2-40B4-BE49-F238E27FC236}">
                    <a16:creationId xmlns:a16="http://schemas.microsoft.com/office/drawing/2014/main" id="{EA6848B5-164C-4A70-9BB2-4D2B6117EB23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665663" y="4035515"/>
                <a:ext cx="465138" cy="109538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chemeClr val="bg1"/>
                    </a:solidFill>
                    <a:effectLst>
                      <a:outerShdw dist="17961" dir="2700000" algn="ctr" rotWithShape="0">
                        <a:schemeClr val="tx1"/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秩父別町</a:t>
                </a:r>
              </a:p>
            </p:txBody>
          </p:sp>
          <p:sp>
            <p:nvSpPr>
              <p:cNvPr id="3169" name="WordArt 47">
                <a:extLst>
                  <a:ext uri="{FF2B5EF4-FFF2-40B4-BE49-F238E27FC236}">
                    <a16:creationId xmlns:a16="http://schemas.microsoft.com/office/drawing/2014/main" id="{D8678E32-2422-416E-BF4F-9D9567DABC82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888956" y="3033457"/>
                <a:ext cx="347663" cy="109538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chemeClr val="bg1"/>
                    </a:solidFill>
                    <a:effectLst>
                      <a:outerShdw dist="17961" dir="2700000" algn="ctr" rotWithShape="0">
                        <a:schemeClr val="tx1"/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紋別市</a:t>
                </a:r>
              </a:p>
            </p:txBody>
          </p:sp>
          <p:sp>
            <p:nvSpPr>
              <p:cNvPr id="3170" name="WordArt 51">
                <a:extLst>
                  <a:ext uri="{FF2B5EF4-FFF2-40B4-BE49-F238E27FC236}">
                    <a16:creationId xmlns:a16="http://schemas.microsoft.com/office/drawing/2014/main" id="{FD91C1E2-C299-44AD-A477-8EFF0A090305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495131" y="2818766"/>
                <a:ext cx="347663" cy="109538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chemeClr val="bg1"/>
                    </a:solidFill>
                    <a:effectLst>
                      <a:outerShdw dist="17961" dir="2700000" algn="ctr" rotWithShape="0">
                        <a:schemeClr val="tx1"/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名寄市</a:t>
                </a:r>
              </a:p>
            </p:txBody>
          </p:sp>
          <p:sp>
            <p:nvSpPr>
              <p:cNvPr id="3171" name="WordArt 60">
                <a:extLst>
                  <a:ext uri="{FF2B5EF4-FFF2-40B4-BE49-F238E27FC236}">
                    <a16:creationId xmlns:a16="http://schemas.microsoft.com/office/drawing/2014/main" id="{8AF5C785-E44B-4C46-A352-E0FD7B15C545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150769" y="5902134"/>
                <a:ext cx="347663" cy="109537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chemeClr val="bg1"/>
                    </a:solidFill>
                    <a:effectLst>
                      <a:outerShdw dist="17961" dir="2700000" algn="ctr" rotWithShape="0">
                        <a:schemeClr val="tx1"/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清水町</a:t>
                </a:r>
              </a:p>
            </p:txBody>
          </p:sp>
          <p:sp>
            <p:nvSpPr>
              <p:cNvPr id="3172" name="WordArt 61">
                <a:extLst>
                  <a:ext uri="{FF2B5EF4-FFF2-40B4-BE49-F238E27FC236}">
                    <a16:creationId xmlns:a16="http://schemas.microsoft.com/office/drawing/2014/main" id="{764FD4AD-C0D1-43E2-9189-5E00B7D89BB4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255605" y="6238081"/>
                <a:ext cx="347663" cy="109538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chemeClr val="bg1"/>
                    </a:solidFill>
                    <a:effectLst>
                      <a:outerShdw dist="17961" dir="2700000" algn="ctr" rotWithShape="0">
                        <a:schemeClr val="tx1"/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芽室町</a:t>
                </a:r>
              </a:p>
            </p:txBody>
          </p:sp>
          <p:sp>
            <p:nvSpPr>
              <p:cNvPr id="3173" name="WordArt 64">
                <a:extLst>
                  <a:ext uri="{FF2B5EF4-FFF2-40B4-BE49-F238E27FC236}">
                    <a16:creationId xmlns:a16="http://schemas.microsoft.com/office/drawing/2014/main" id="{3B5EF8CC-302C-4C73-A57B-375539F88474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733381" y="6644450"/>
                <a:ext cx="347663" cy="109537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chemeClr val="bg1"/>
                    </a:solidFill>
                    <a:effectLst>
                      <a:outerShdw dist="17961" dir="2700000" algn="ctr" rotWithShape="0">
                        <a:schemeClr val="tx1"/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更別村</a:t>
                </a:r>
              </a:p>
            </p:txBody>
          </p:sp>
          <p:sp>
            <p:nvSpPr>
              <p:cNvPr id="3174" name="WordArt 65">
                <a:extLst>
                  <a:ext uri="{FF2B5EF4-FFF2-40B4-BE49-F238E27FC236}">
                    <a16:creationId xmlns:a16="http://schemas.microsoft.com/office/drawing/2014/main" id="{F3574828-3EB4-47D3-8C67-4109D9851BA8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541293" y="6922294"/>
                <a:ext cx="347663" cy="109538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chemeClr val="bg1"/>
                    </a:solidFill>
                    <a:effectLst>
                      <a:outerShdw dist="17961" dir="2700000" algn="ctr" rotWithShape="0">
                        <a:schemeClr val="tx1"/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大樹町</a:t>
                </a:r>
              </a:p>
            </p:txBody>
          </p:sp>
          <p:sp>
            <p:nvSpPr>
              <p:cNvPr id="3175" name="WordArt 68">
                <a:extLst>
                  <a:ext uri="{FF2B5EF4-FFF2-40B4-BE49-F238E27FC236}">
                    <a16:creationId xmlns:a16="http://schemas.microsoft.com/office/drawing/2014/main" id="{EACEC7DB-500E-4F45-9705-B832546E207E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730965" y="5705633"/>
                <a:ext cx="347663" cy="109538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chemeClr val="bg1"/>
                    </a:solidFill>
                    <a:effectLst>
                      <a:outerShdw dist="17961" dir="2700000" algn="ctr" rotWithShape="0">
                        <a:schemeClr val="tx1"/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音更町</a:t>
                </a:r>
              </a:p>
            </p:txBody>
          </p:sp>
          <p:sp>
            <p:nvSpPr>
              <p:cNvPr id="3176" name="WordArt 69">
                <a:extLst>
                  <a:ext uri="{FF2B5EF4-FFF2-40B4-BE49-F238E27FC236}">
                    <a16:creationId xmlns:a16="http://schemas.microsoft.com/office/drawing/2014/main" id="{EF6CB7D1-41B4-4085-A39F-21622AE9B428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767355" y="5430670"/>
                <a:ext cx="349250" cy="109537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chemeClr val="bg1"/>
                    </a:solidFill>
                    <a:effectLst>
                      <a:outerShdw dist="17961" dir="2700000" algn="ctr" rotWithShape="0">
                        <a:schemeClr val="tx1"/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士幌町</a:t>
                </a:r>
              </a:p>
            </p:txBody>
          </p:sp>
          <p:sp>
            <p:nvSpPr>
              <p:cNvPr id="3177" name="WordArt 72">
                <a:extLst>
                  <a:ext uri="{FF2B5EF4-FFF2-40B4-BE49-F238E27FC236}">
                    <a16:creationId xmlns:a16="http://schemas.microsoft.com/office/drawing/2014/main" id="{FC861775-7E9D-4BB0-966C-4149FC9301F7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807359" y="6143466"/>
                <a:ext cx="349250" cy="109538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chemeClr val="bg1"/>
                    </a:solidFill>
                    <a:effectLst>
                      <a:outerShdw dist="17961" dir="2700000" algn="ctr" rotWithShape="0">
                        <a:schemeClr val="tx1"/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幕別町</a:t>
                </a:r>
              </a:p>
            </p:txBody>
          </p:sp>
          <p:sp>
            <p:nvSpPr>
              <p:cNvPr id="3178" name="WordArt 77">
                <a:extLst>
                  <a:ext uri="{FF2B5EF4-FFF2-40B4-BE49-F238E27FC236}">
                    <a16:creationId xmlns:a16="http://schemas.microsoft.com/office/drawing/2014/main" id="{5CEEBA76-7CBB-4AB7-B87A-DDA80018AB33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734176" y="7303420"/>
                <a:ext cx="347662" cy="109538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chemeClr val="bg1"/>
                    </a:solidFill>
                    <a:effectLst>
                      <a:outerShdw dist="17961" dir="2700000" algn="ctr" rotWithShape="0">
                        <a:schemeClr val="tx1"/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広尾町</a:t>
                </a:r>
              </a:p>
            </p:txBody>
          </p:sp>
          <p:sp>
            <p:nvSpPr>
              <p:cNvPr id="3179" name="WordArt 97">
                <a:extLst>
                  <a:ext uri="{FF2B5EF4-FFF2-40B4-BE49-F238E27FC236}">
                    <a16:creationId xmlns:a16="http://schemas.microsoft.com/office/drawing/2014/main" id="{C60AB0A1-352B-4BDC-9611-799C68EF6BE4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354638" y="3571875"/>
                <a:ext cx="347663" cy="109537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chemeClr val="bg1"/>
                    </a:solidFill>
                    <a:effectLst>
                      <a:outerShdw dist="17961" dir="2700000" algn="ctr" rotWithShape="0">
                        <a:schemeClr val="tx1"/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和寒町</a:t>
                </a:r>
              </a:p>
            </p:txBody>
          </p:sp>
          <p:sp>
            <p:nvSpPr>
              <p:cNvPr id="3180" name="WordArt 108">
                <a:extLst>
                  <a:ext uri="{FF2B5EF4-FFF2-40B4-BE49-F238E27FC236}">
                    <a16:creationId xmlns:a16="http://schemas.microsoft.com/office/drawing/2014/main" id="{E8A5B9D7-ADDA-4CFA-A9D9-7391E1DECD23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508625" y="3771900"/>
                <a:ext cx="347663" cy="109537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chemeClr val="bg1"/>
                    </a:solidFill>
                    <a:effectLst>
                      <a:outerShdw dist="17961" dir="2700000" algn="ctr" rotWithShape="0">
                        <a:schemeClr val="tx1"/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比布町</a:t>
                </a:r>
              </a:p>
            </p:txBody>
          </p:sp>
          <p:sp>
            <p:nvSpPr>
              <p:cNvPr id="3181" name="WordArt 117">
                <a:extLst>
                  <a:ext uri="{FF2B5EF4-FFF2-40B4-BE49-F238E27FC236}">
                    <a16:creationId xmlns:a16="http://schemas.microsoft.com/office/drawing/2014/main" id="{AB01FFE6-5F14-4869-AACE-7A66B4A2DA59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333396" y="3367881"/>
                <a:ext cx="347662" cy="109537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chemeClr val="bg1"/>
                    </a:solidFill>
                    <a:effectLst>
                      <a:outerShdw dist="17961" dir="2700000" algn="ctr" rotWithShape="0">
                        <a:schemeClr val="tx1"/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剣淵町</a:t>
                </a:r>
              </a:p>
            </p:txBody>
          </p:sp>
          <p:sp>
            <p:nvSpPr>
              <p:cNvPr id="3182" name="WordArt 120">
                <a:extLst>
                  <a:ext uri="{FF2B5EF4-FFF2-40B4-BE49-F238E27FC236}">
                    <a16:creationId xmlns:a16="http://schemas.microsoft.com/office/drawing/2014/main" id="{AC803D50-9BF5-4883-B29B-50EA0E5E17A3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975350" y="4328319"/>
                <a:ext cx="349250" cy="109537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chemeClr val="bg1"/>
                    </a:solidFill>
                    <a:effectLst>
                      <a:outerShdw dist="17961" dir="2700000" algn="ctr" rotWithShape="0">
                        <a:schemeClr val="tx1"/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東川町</a:t>
                </a:r>
              </a:p>
            </p:txBody>
          </p:sp>
          <p:sp>
            <p:nvSpPr>
              <p:cNvPr id="3183" name="WordArt 130">
                <a:extLst>
                  <a:ext uri="{FF2B5EF4-FFF2-40B4-BE49-F238E27FC236}">
                    <a16:creationId xmlns:a16="http://schemas.microsoft.com/office/drawing/2014/main" id="{917C45A1-30DB-45BC-84BE-892EF04CBC87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190138" y="6652388"/>
                <a:ext cx="465137" cy="111125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chemeClr val="bg1"/>
                    </a:solidFill>
                    <a:effectLst>
                      <a:outerShdw dist="17961" dir="2700000" algn="ctr" rotWithShape="0">
                        <a:schemeClr val="tx1"/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中札内村</a:t>
                </a:r>
              </a:p>
            </p:txBody>
          </p:sp>
          <p:sp>
            <p:nvSpPr>
              <p:cNvPr id="3184" name="WordArt 170">
                <a:extLst>
                  <a:ext uri="{FF2B5EF4-FFF2-40B4-BE49-F238E27FC236}">
                    <a16:creationId xmlns:a16="http://schemas.microsoft.com/office/drawing/2014/main" id="{2284AC84-FCFC-4692-A22A-71FA774E9BD0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365875" y="3396456"/>
                <a:ext cx="349250" cy="109537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chemeClr val="bg1"/>
                    </a:solidFill>
                    <a:effectLst>
                      <a:outerShdw dist="17961" dir="2700000" algn="ctr" rotWithShape="0">
                        <a:schemeClr val="tx1"/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滝上町</a:t>
                </a:r>
              </a:p>
            </p:txBody>
          </p:sp>
          <p:sp>
            <p:nvSpPr>
              <p:cNvPr id="3185" name="WordArt 187">
                <a:extLst>
                  <a:ext uri="{FF2B5EF4-FFF2-40B4-BE49-F238E27FC236}">
                    <a16:creationId xmlns:a16="http://schemas.microsoft.com/office/drawing/2014/main" id="{158421E3-7F24-4C09-8B25-967C822EA848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335587" y="6499860"/>
                <a:ext cx="347663" cy="109537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chemeClr val="bg1"/>
                    </a:solidFill>
                    <a:effectLst>
                      <a:outerShdw dist="17961" dir="2700000" algn="ctr" rotWithShape="0">
                        <a:schemeClr val="tx1"/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平取町</a:t>
                </a:r>
              </a:p>
            </p:txBody>
          </p:sp>
          <p:sp>
            <p:nvSpPr>
              <p:cNvPr id="3186" name="WordArt 188">
                <a:extLst>
                  <a:ext uri="{FF2B5EF4-FFF2-40B4-BE49-F238E27FC236}">
                    <a16:creationId xmlns:a16="http://schemas.microsoft.com/office/drawing/2014/main" id="{7113E869-B4FF-4EF1-9F82-199BF9D0650C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446713" y="6908641"/>
                <a:ext cx="347662" cy="109537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chemeClr val="bg1"/>
                    </a:solidFill>
                    <a:effectLst>
                      <a:outerShdw dist="17961" dir="2700000" algn="ctr" rotWithShape="0">
                        <a:schemeClr val="tx1"/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新冠町</a:t>
                </a:r>
              </a:p>
            </p:txBody>
          </p:sp>
          <p:sp>
            <p:nvSpPr>
              <p:cNvPr id="3187" name="WordArt 189">
                <a:extLst>
                  <a:ext uri="{FF2B5EF4-FFF2-40B4-BE49-F238E27FC236}">
                    <a16:creationId xmlns:a16="http://schemas.microsoft.com/office/drawing/2014/main" id="{AEE7E4E6-D505-4520-8705-42D746946FCB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150770" y="7416926"/>
                <a:ext cx="347662" cy="109538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chemeClr val="bg1"/>
                    </a:solidFill>
                    <a:effectLst>
                      <a:outerShdw dist="17961" dir="2700000" algn="ctr" rotWithShape="0">
                        <a:schemeClr val="tx1"/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浦河町</a:t>
                </a:r>
              </a:p>
            </p:txBody>
          </p:sp>
          <p:sp>
            <p:nvSpPr>
              <p:cNvPr id="3188" name="WordArt 190">
                <a:extLst>
                  <a:ext uri="{FF2B5EF4-FFF2-40B4-BE49-F238E27FC236}">
                    <a16:creationId xmlns:a16="http://schemas.microsoft.com/office/drawing/2014/main" id="{C4C5287F-0466-4190-AB76-91898D364522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458743" y="7682039"/>
                <a:ext cx="347663" cy="109537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chemeClr val="bg1"/>
                    </a:solidFill>
                    <a:effectLst>
                      <a:outerShdw dist="17961" dir="2700000" algn="ctr" rotWithShape="0">
                        <a:schemeClr val="tx1"/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様似町</a:t>
                </a:r>
              </a:p>
            </p:txBody>
          </p:sp>
          <p:sp>
            <p:nvSpPr>
              <p:cNvPr id="3189" name="WordArt 14">
                <a:extLst>
                  <a:ext uri="{FF2B5EF4-FFF2-40B4-BE49-F238E27FC236}">
                    <a16:creationId xmlns:a16="http://schemas.microsoft.com/office/drawing/2014/main" id="{CDCE629F-4B58-4AC0-B0FB-774644A85EED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230688" y="4481353"/>
                <a:ext cx="466725" cy="109538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chemeClr val="bg1"/>
                    </a:solidFill>
                    <a:effectLst>
                      <a:outerShdw dist="17961" dir="2700000" algn="ctr" rotWithShape="0">
                        <a:schemeClr val="tx1"/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新十津川町</a:t>
                </a:r>
              </a:p>
            </p:txBody>
          </p:sp>
          <p:sp>
            <p:nvSpPr>
              <p:cNvPr id="3190" name="WordArt 36">
                <a:extLst>
                  <a:ext uri="{FF2B5EF4-FFF2-40B4-BE49-F238E27FC236}">
                    <a16:creationId xmlns:a16="http://schemas.microsoft.com/office/drawing/2014/main" id="{42EE4DF9-E06A-48EA-AF8B-E8CD8E275374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9545066" y="4893438"/>
                <a:ext cx="347662" cy="109537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chemeClr val="bg1"/>
                    </a:solidFill>
                    <a:effectLst>
                      <a:outerShdw dist="17961" dir="2700000" algn="ctr" rotWithShape="0">
                        <a:schemeClr val="tx1"/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別海町</a:t>
                </a:r>
              </a:p>
            </p:txBody>
          </p:sp>
          <p:sp>
            <p:nvSpPr>
              <p:cNvPr id="3191" name="WordArt 37">
                <a:extLst>
                  <a:ext uri="{FF2B5EF4-FFF2-40B4-BE49-F238E27FC236}">
                    <a16:creationId xmlns:a16="http://schemas.microsoft.com/office/drawing/2014/main" id="{FD390988-B55D-4009-9C02-B141CBC41913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8814815" y="5160640"/>
                <a:ext cx="347662" cy="109537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chemeClr val="bg1"/>
                    </a:solidFill>
                    <a:effectLst>
                      <a:outerShdw dist="17961" dir="2700000" algn="ctr" rotWithShape="0">
                        <a:schemeClr val="tx1"/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標茶町</a:t>
                </a:r>
              </a:p>
            </p:txBody>
          </p:sp>
          <p:sp>
            <p:nvSpPr>
              <p:cNvPr id="3192" name="WordArt 39">
                <a:extLst>
                  <a:ext uri="{FF2B5EF4-FFF2-40B4-BE49-F238E27FC236}">
                    <a16:creationId xmlns:a16="http://schemas.microsoft.com/office/drawing/2014/main" id="{D751389F-C648-4EA2-8E17-E2A69961BC9A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926203" y="4167663"/>
                <a:ext cx="347662" cy="109538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chemeClr val="bg1"/>
                    </a:solidFill>
                    <a:effectLst>
                      <a:outerShdw dist="17961" dir="2700000" algn="ctr" rotWithShape="0">
                        <a:schemeClr val="tx1"/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深川市</a:t>
                </a:r>
              </a:p>
            </p:txBody>
          </p:sp>
          <p:sp>
            <p:nvSpPr>
              <p:cNvPr id="3193" name="WordArt 41">
                <a:extLst>
                  <a:ext uri="{FF2B5EF4-FFF2-40B4-BE49-F238E27FC236}">
                    <a16:creationId xmlns:a16="http://schemas.microsoft.com/office/drawing/2014/main" id="{31D342A5-C437-47F0-803F-5C18915BE451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9788144" y="5428892"/>
                <a:ext cx="347662" cy="109537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chemeClr val="bg1"/>
                    </a:solidFill>
                    <a:effectLst>
                      <a:outerShdw dist="17961" dir="2700000" algn="ctr" rotWithShape="0">
                        <a:schemeClr val="tx1"/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浜中町</a:t>
                </a:r>
              </a:p>
            </p:txBody>
          </p:sp>
          <p:sp>
            <p:nvSpPr>
              <p:cNvPr id="3194" name="WordArt 53">
                <a:extLst>
                  <a:ext uri="{FF2B5EF4-FFF2-40B4-BE49-F238E27FC236}">
                    <a16:creationId xmlns:a16="http://schemas.microsoft.com/office/drawing/2014/main" id="{4DA5E48E-37BC-4984-B054-7EFC515E56D6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9311940" y="5564504"/>
                <a:ext cx="347663" cy="109538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chemeClr val="bg1"/>
                    </a:solidFill>
                    <a:effectLst>
                      <a:outerShdw dist="17961" dir="2700000" algn="ctr" rotWithShape="0">
                        <a:schemeClr val="tx1"/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厚岸町</a:t>
                </a:r>
              </a:p>
            </p:txBody>
          </p:sp>
          <p:sp>
            <p:nvSpPr>
              <p:cNvPr id="3195" name="WordArt 73">
                <a:extLst>
                  <a:ext uri="{FF2B5EF4-FFF2-40B4-BE49-F238E27FC236}">
                    <a16:creationId xmlns:a16="http://schemas.microsoft.com/office/drawing/2014/main" id="{2F606D83-64E5-4575-B5A3-49F903CA7C11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7103429" y="5828030"/>
                <a:ext cx="347662" cy="109538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chemeClr val="bg1"/>
                    </a:solidFill>
                    <a:effectLst>
                      <a:outerShdw dist="17961" dir="2700000" algn="ctr" rotWithShape="0">
                        <a:schemeClr val="tx1"/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池田町</a:t>
                </a:r>
              </a:p>
            </p:txBody>
          </p:sp>
          <p:sp>
            <p:nvSpPr>
              <p:cNvPr id="3196" name="WordArt 76">
                <a:extLst>
                  <a:ext uri="{FF2B5EF4-FFF2-40B4-BE49-F238E27FC236}">
                    <a16:creationId xmlns:a16="http://schemas.microsoft.com/office/drawing/2014/main" id="{B94C178C-89CF-478E-A1BA-E53EDEEA0EDE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7116287" y="6409531"/>
                <a:ext cx="349250" cy="109538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chemeClr val="bg1"/>
                    </a:solidFill>
                    <a:effectLst>
                      <a:outerShdw dist="17961" dir="2700000" algn="ctr" rotWithShape="0">
                        <a:schemeClr val="tx1"/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豊頃町</a:t>
                </a:r>
              </a:p>
            </p:txBody>
          </p:sp>
          <p:sp>
            <p:nvSpPr>
              <p:cNvPr id="3197" name="WordArt 79">
                <a:extLst>
                  <a:ext uri="{FF2B5EF4-FFF2-40B4-BE49-F238E27FC236}">
                    <a16:creationId xmlns:a16="http://schemas.microsoft.com/office/drawing/2014/main" id="{B7958FCB-8FF5-4FB2-A639-6F0818E49140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155406" y="1985806"/>
                <a:ext cx="465138" cy="109538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chemeClr val="bg1"/>
                    </a:solidFill>
                    <a:effectLst>
                      <a:outerShdw dist="17961" dir="2700000" algn="ctr" rotWithShape="0">
                        <a:schemeClr val="tx1"/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音威子府村</a:t>
                </a:r>
              </a:p>
            </p:txBody>
          </p:sp>
          <p:sp>
            <p:nvSpPr>
              <p:cNvPr id="3198" name="WordArt 115">
                <a:extLst>
                  <a:ext uri="{FF2B5EF4-FFF2-40B4-BE49-F238E27FC236}">
                    <a16:creationId xmlns:a16="http://schemas.microsoft.com/office/drawing/2014/main" id="{6C8D15A9-455C-4FC7-930E-8B412B5F098A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744375" y="5250969"/>
                <a:ext cx="347663" cy="109538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chemeClr val="bg1"/>
                    </a:solidFill>
                    <a:effectLst>
                      <a:outerShdw dist="17961" dir="2700000" algn="ctr" rotWithShape="0">
                        <a:schemeClr val="tx1"/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古平町</a:t>
                </a:r>
              </a:p>
            </p:txBody>
          </p:sp>
          <p:sp>
            <p:nvSpPr>
              <p:cNvPr id="3199" name="WordArt 121">
                <a:extLst>
                  <a:ext uri="{FF2B5EF4-FFF2-40B4-BE49-F238E27FC236}">
                    <a16:creationId xmlns:a16="http://schemas.microsoft.com/office/drawing/2014/main" id="{E5822050-E583-4606-B24C-1C1E60757D42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965984" y="2209800"/>
                <a:ext cx="347663" cy="109538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chemeClr val="bg1"/>
                    </a:solidFill>
                    <a:effectLst>
                      <a:outerShdw dist="17961" dir="2700000" algn="ctr" rotWithShape="0">
                        <a:schemeClr val="tx1"/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中川町</a:t>
                </a:r>
              </a:p>
            </p:txBody>
          </p:sp>
          <p:sp>
            <p:nvSpPr>
              <p:cNvPr id="3200" name="WordArt 127">
                <a:extLst>
                  <a:ext uri="{FF2B5EF4-FFF2-40B4-BE49-F238E27FC236}">
                    <a16:creationId xmlns:a16="http://schemas.microsoft.com/office/drawing/2014/main" id="{FF9D50BD-35F2-46E7-B914-D1A1DD302128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040188" y="4050823"/>
                <a:ext cx="347662" cy="109538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chemeClr val="bg1"/>
                    </a:solidFill>
                    <a:effectLst>
                      <a:outerShdw dist="17961" dir="2700000" algn="ctr" rotWithShape="0">
                        <a:schemeClr val="tx1"/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増毛町</a:t>
                </a:r>
              </a:p>
            </p:txBody>
          </p:sp>
          <p:sp>
            <p:nvSpPr>
              <p:cNvPr id="3201" name="WordArt 150">
                <a:extLst>
                  <a:ext uri="{FF2B5EF4-FFF2-40B4-BE49-F238E27FC236}">
                    <a16:creationId xmlns:a16="http://schemas.microsoft.com/office/drawing/2014/main" id="{CF771AE4-A825-4E2A-8856-148CB26D7814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780756" y="4815363"/>
                <a:ext cx="465138" cy="109538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chemeClr val="bg1"/>
                    </a:solidFill>
                    <a:effectLst>
                      <a:outerShdw dist="17961" dir="2700000" algn="ctr" rotWithShape="0">
                        <a:schemeClr val="tx1"/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上砂川町</a:t>
                </a:r>
              </a:p>
            </p:txBody>
          </p:sp>
          <p:sp>
            <p:nvSpPr>
              <p:cNvPr id="3202" name="WordArt 162">
                <a:extLst>
                  <a:ext uri="{FF2B5EF4-FFF2-40B4-BE49-F238E27FC236}">
                    <a16:creationId xmlns:a16="http://schemas.microsoft.com/office/drawing/2014/main" id="{53C80E21-80FF-4A35-BE56-68E845051BC0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8073708" y="4054316"/>
                <a:ext cx="349250" cy="109537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chemeClr val="bg1"/>
                    </a:solidFill>
                    <a:effectLst>
                      <a:outerShdw dist="17961" dir="2700000" algn="ctr" rotWithShape="0">
                        <a:schemeClr val="tx1"/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美幌町</a:t>
                </a:r>
              </a:p>
            </p:txBody>
          </p:sp>
          <p:sp>
            <p:nvSpPr>
              <p:cNvPr id="3203" name="WordArt 164">
                <a:extLst>
                  <a:ext uri="{FF2B5EF4-FFF2-40B4-BE49-F238E27FC236}">
                    <a16:creationId xmlns:a16="http://schemas.microsoft.com/office/drawing/2014/main" id="{A041ADC6-C9F7-4512-84E1-DA183136D7EC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8349139" y="3881437"/>
                <a:ext cx="349250" cy="109537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chemeClr val="bg1"/>
                    </a:solidFill>
                    <a:effectLst>
                      <a:outerShdw dist="17961" dir="2700000" algn="ctr" rotWithShape="0">
                        <a:schemeClr val="tx1"/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大空町</a:t>
                </a:r>
              </a:p>
            </p:txBody>
          </p:sp>
          <p:sp>
            <p:nvSpPr>
              <p:cNvPr id="3204" name="WordArt 185">
                <a:extLst>
                  <a:ext uri="{FF2B5EF4-FFF2-40B4-BE49-F238E27FC236}">
                    <a16:creationId xmlns:a16="http://schemas.microsoft.com/office/drawing/2014/main" id="{E9999DC5-D859-46D2-B797-B9D91EC388B6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551615" y="6199187"/>
                <a:ext cx="347663" cy="109538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chemeClr val="bg1"/>
                    </a:solidFill>
                    <a:effectLst>
                      <a:outerShdw dist="17961" dir="2700000" algn="ctr" rotWithShape="0">
                        <a:schemeClr val="tx1"/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安平町</a:t>
                </a:r>
              </a:p>
            </p:txBody>
          </p:sp>
          <p:sp>
            <p:nvSpPr>
              <p:cNvPr id="3205" name="WordArt 964">
                <a:extLst>
                  <a:ext uri="{FF2B5EF4-FFF2-40B4-BE49-F238E27FC236}">
                    <a16:creationId xmlns:a16="http://schemas.microsoft.com/office/drawing/2014/main" id="{12A816FE-FADA-4993-9B15-49869C559EAB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352838" y="6491263"/>
                <a:ext cx="347662" cy="109537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chemeClr val="bg1"/>
                    </a:solidFill>
                    <a:effectLst>
                      <a:outerShdw dist="17961" dir="2700000" algn="ctr" rotWithShape="0">
                        <a:schemeClr val="tx1"/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伊達市</a:t>
                </a:r>
              </a:p>
            </p:txBody>
          </p:sp>
          <p:sp>
            <p:nvSpPr>
              <p:cNvPr id="3206" name="WordArt 44">
                <a:extLst>
                  <a:ext uri="{FF2B5EF4-FFF2-40B4-BE49-F238E27FC236}">
                    <a16:creationId xmlns:a16="http://schemas.microsoft.com/office/drawing/2014/main" id="{D45E34EB-6C4B-4673-9076-033B13A51963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7255895" y="5430670"/>
                <a:ext cx="347662" cy="109538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chemeClr val="bg1"/>
                    </a:solidFill>
                    <a:effectLst>
                      <a:outerShdw dist="17961" dir="2700000" algn="ctr" rotWithShape="0">
                        <a:schemeClr val="tx1"/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本別町</a:t>
                </a:r>
              </a:p>
            </p:txBody>
          </p:sp>
          <p:sp>
            <p:nvSpPr>
              <p:cNvPr id="3207" name="WordArt 45">
                <a:extLst>
                  <a:ext uri="{FF2B5EF4-FFF2-40B4-BE49-F238E27FC236}">
                    <a16:creationId xmlns:a16="http://schemas.microsoft.com/office/drawing/2014/main" id="{643D0005-E3A8-4E91-A718-D4E46F1188BB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7255895" y="5043488"/>
                <a:ext cx="347662" cy="109537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chemeClr val="bg1"/>
                    </a:solidFill>
                    <a:effectLst>
                      <a:outerShdw dist="17961" dir="2700000" algn="ctr" rotWithShape="0">
                        <a:schemeClr val="tx1"/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足寄町</a:t>
                </a:r>
              </a:p>
            </p:txBody>
          </p:sp>
          <p:sp>
            <p:nvSpPr>
              <p:cNvPr id="3208" name="WordArt 48">
                <a:extLst>
                  <a:ext uri="{FF2B5EF4-FFF2-40B4-BE49-F238E27FC236}">
                    <a16:creationId xmlns:a16="http://schemas.microsoft.com/office/drawing/2014/main" id="{C2783751-2152-4C52-A42C-EA9974354AD2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7431694" y="4660010"/>
                <a:ext cx="347662" cy="109537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chemeClr val="bg1"/>
                    </a:solidFill>
                    <a:effectLst>
                      <a:outerShdw dist="17961" dir="2700000" algn="ctr" rotWithShape="0">
                        <a:schemeClr val="tx1"/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陸別町</a:t>
                </a:r>
              </a:p>
            </p:txBody>
          </p:sp>
          <p:sp>
            <p:nvSpPr>
              <p:cNvPr id="3209" name="WordArt 57">
                <a:extLst>
                  <a:ext uri="{FF2B5EF4-FFF2-40B4-BE49-F238E27FC236}">
                    <a16:creationId xmlns:a16="http://schemas.microsoft.com/office/drawing/2014/main" id="{E0B09F90-1D19-438D-AB80-0EC6381A0897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154006" y="4945983"/>
                <a:ext cx="347663" cy="109538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chemeClr val="bg1"/>
                    </a:solidFill>
                    <a:effectLst>
                      <a:outerShdw dist="17961" dir="2700000" algn="ctr" rotWithShape="0">
                        <a:schemeClr val="tx1"/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新得町</a:t>
                </a:r>
              </a:p>
            </p:txBody>
          </p:sp>
          <p:sp>
            <p:nvSpPr>
              <p:cNvPr id="3210" name="WordArt 85">
                <a:extLst>
                  <a:ext uri="{FF2B5EF4-FFF2-40B4-BE49-F238E27FC236}">
                    <a16:creationId xmlns:a16="http://schemas.microsoft.com/office/drawing/2014/main" id="{27CE8C66-C591-4836-AC9A-B78AEA8D3F33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011771" y="5160640"/>
                <a:ext cx="347662" cy="109537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chemeClr val="bg1"/>
                    </a:solidFill>
                    <a:effectLst>
                      <a:outerShdw dist="17961" dir="2700000" algn="ctr" rotWithShape="0">
                        <a:schemeClr val="tx1"/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当別町</a:t>
                </a:r>
              </a:p>
            </p:txBody>
          </p:sp>
          <p:sp>
            <p:nvSpPr>
              <p:cNvPr id="3211" name="WordArt 106">
                <a:extLst>
                  <a:ext uri="{FF2B5EF4-FFF2-40B4-BE49-F238E27FC236}">
                    <a16:creationId xmlns:a16="http://schemas.microsoft.com/office/drawing/2014/main" id="{8FAE40E3-454A-4E85-A217-A53ABF17110A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210529" y="5880894"/>
                <a:ext cx="347663" cy="109537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chemeClr val="bg1"/>
                    </a:solidFill>
                    <a:effectLst>
                      <a:outerShdw dist="17961" dir="2700000" algn="ctr" rotWithShape="0">
                        <a:schemeClr val="tx1"/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岩内町</a:t>
                </a:r>
              </a:p>
            </p:txBody>
          </p:sp>
          <p:sp>
            <p:nvSpPr>
              <p:cNvPr id="3212" name="WordArt 107">
                <a:extLst>
                  <a:ext uri="{FF2B5EF4-FFF2-40B4-BE49-F238E27FC236}">
                    <a16:creationId xmlns:a16="http://schemas.microsoft.com/office/drawing/2014/main" id="{839D1855-87AB-4DE5-9F1E-8B85D69ACC02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607783" y="5808344"/>
                <a:ext cx="347662" cy="109538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chemeClr val="bg1"/>
                    </a:solidFill>
                    <a:effectLst>
                      <a:outerShdw dist="17961" dir="2700000" algn="ctr" rotWithShape="0">
                        <a:schemeClr val="tx1"/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共和町</a:t>
                </a:r>
              </a:p>
            </p:txBody>
          </p:sp>
          <p:sp>
            <p:nvSpPr>
              <p:cNvPr id="3213" name="WordArt 126">
                <a:extLst>
                  <a:ext uri="{FF2B5EF4-FFF2-40B4-BE49-F238E27FC236}">
                    <a16:creationId xmlns:a16="http://schemas.microsoft.com/office/drawing/2014/main" id="{6F5452FD-3020-4DD9-BD14-317EF1633726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778561" y="4550472"/>
                <a:ext cx="347663" cy="109538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chemeClr val="bg1"/>
                    </a:solidFill>
                    <a:effectLst>
                      <a:outerShdw dist="17961" dir="2700000" algn="ctr" rotWithShape="0">
                        <a:schemeClr val="tx1"/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美瑛町</a:t>
                </a:r>
              </a:p>
            </p:txBody>
          </p:sp>
          <p:sp>
            <p:nvSpPr>
              <p:cNvPr id="3214" name="WordArt 151">
                <a:extLst>
                  <a:ext uri="{FF2B5EF4-FFF2-40B4-BE49-F238E27FC236}">
                    <a16:creationId xmlns:a16="http://schemas.microsoft.com/office/drawing/2014/main" id="{D142A6CA-CACE-4ADE-89E4-CB4C0768AB8E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156756" y="1595279"/>
                <a:ext cx="465138" cy="109538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chemeClr val="bg1"/>
                    </a:solidFill>
                    <a:effectLst>
                      <a:outerShdw dist="17961" dir="2700000" algn="ctr" rotWithShape="0">
                        <a:schemeClr val="tx1"/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中頓別町</a:t>
                </a:r>
              </a:p>
            </p:txBody>
          </p:sp>
          <p:sp>
            <p:nvSpPr>
              <p:cNvPr id="3215" name="WordArt 160">
                <a:extLst>
                  <a:ext uri="{FF2B5EF4-FFF2-40B4-BE49-F238E27FC236}">
                    <a16:creationId xmlns:a16="http://schemas.microsoft.com/office/drawing/2014/main" id="{B31EC1EF-6EB6-4CA5-9AC2-DFA0510DB38D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226175" y="2861690"/>
                <a:ext cx="466725" cy="109537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chemeClr val="bg1"/>
                    </a:solidFill>
                    <a:effectLst>
                      <a:outerShdw dist="17961" dir="2700000" algn="ctr" rotWithShape="0">
                        <a:schemeClr val="tx1"/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西興部村</a:t>
                </a:r>
              </a:p>
            </p:txBody>
          </p:sp>
          <p:sp>
            <p:nvSpPr>
              <p:cNvPr id="3216" name="WordArt 165">
                <a:extLst>
                  <a:ext uri="{FF2B5EF4-FFF2-40B4-BE49-F238E27FC236}">
                    <a16:creationId xmlns:a16="http://schemas.microsoft.com/office/drawing/2014/main" id="{BBF954EB-C341-4A03-937E-C83FFB8DA86B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9162477" y="3700952"/>
                <a:ext cx="347662" cy="109538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chemeClr val="bg1"/>
                    </a:solidFill>
                    <a:effectLst>
                      <a:outerShdw dist="17961" dir="2700000" algn="ctr" rotWithShape="0">
                        <a:schemeClr val="tx1"/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斜里町</a:t>
                </a:r>
              </a:p>
            </p:txBody>
          </p:sp>
          <p:sp>
            <p:nvSpPr>
              <p:cNvPr id="3217" name="WordArt 166">
                <a:extLst>
                  <a:ext uri="{FF2B5EF4-FFF2-40B4-BE49-F238E27FC236}">
                    <a16:creationId xmlns:a16="http://schemas.microsoft.com/office/drawing/2014/main" id="{CB92460C-D849-4DA7-93F2-367F5C1C4ADE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8985311" y="4135406"/>
                <a:ext cx="347663" cy="109537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chemeClr val="bg1"/>
                    </a:solidFill>
                    <a:effectLst>
                      <a:outerShdw dist="17961" dir="2700000" algn="ctr" rotWithShape="0">
                        <a:schemeClr val="tx1"/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清里町</a:t>
                </a:r>
              </a:p>
            </p:txBody>
          </p:sp>
          <p:sp>
            <p:nvSpPr>
              <p:cNvPr id="3218" name="WordArt 168">
                <a:extLst>
                  <a:ext uri="{FF2B5EF4-FFF2-40B4-BE49-F238E27FC236}">
                    <a16:creationId xmlns:a16="http://schemas.microsoft.com/office/drawing/2014/main" id="{A8681117-DE2F-4019-BA79-C13C312598B8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806406" y="3810490"/>
                <a:ext cx="347663" cy="111125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chemeClr val="bg1"/>
                    </a:solidFill>
                    <a:effectLst>
                      <a:outerShdw dist="17961" dir="2700000" algn="ctr" rotWithShape="0">
                        <a:schemeClr val="tx1"/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遠軽町</a:t>
                </a:r>
              </a:p>
            </p:txBody>
          </p:sp>
          <p:sp>
            <p:nvSpPr>
              <p:cNvPr id="3219" name="WordArt 171">
                <a:extLst>
                  <a:ext uri="{FF2B5EF4-FFF2-40B4-BE49-F238E27FC236}">
                    <a16:creationId xmlns:a16="http://schemas.microsoft.com/office/drawing/2014/main" id="{C77159FA-2965-474A-A4E8-818E2A671050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579393" y="2675573"/>
                <a:ext cx="347663" cy="111125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chemeClr val="bg1"/>
                    </a:solidFill>
                    <a:effectLst>
                      <a:outerShdw dist="17961" dir="2700000" algn="ctr" rotWithShape="0">
                        <a:schemeClr val="tx1"/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興部町</a:t>
                </a:r>
              </a:p>
            </p:txBody>
          </p:sp>
          <p:sp>
            <p:nvSpPr>
              <p:cNvPr id="3220" name="WordArt 172">
                <a:extLst>
                  <a:ext uri="{FF2B5EF4-FFF2-40B4-BE49-F238E27FC236}">
                    <a16:creationId xmlns:a16="http://schemas.microsoft.com/office/drawing/2014/main" id="{EE6E9C56-880F-42AA-BED4-8D54B927FE76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149975" y="2396968"/>
                <a:ext cx="349250" cy="109537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chemeClr val="bg1"/>
                    </a:solidFill>
                    <a:effectLst>
                      <a:outerShdw dist="17961" dir="2700000" algn="ctr" rotWithShape="0">
                        <a:schemeClr val="tx1"/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雄武町</a:t>
                </a:r>
              </a:p>
            </p:txBody>
          </p:sp>
          <p:sp>
            <p:nvSpPr>
              <p:cNvPr id="3221" name="WordArt 181">
                <a:extLst>
                  <a:ext uri="{FF2B5EF4-FFF2-40B4-BE49-F238E27FC236}">
                    <a16:creationId xmlns:a16="http://schemas.microsoft.com/office/drawing/2014/main" id="{6C9CB3A3-5D00-457A-BE15-DB8A84A9511B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620007" y="6578441"/>
                <a:ext cx="347662" cy="109537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chemeClr val="bg1"/>
                    </a:solidFill>
                    <a:effectLst>
                      <a:outerShdw dist="17961" dir="2700000" algn="ctr" rotWithShape="0">
                        <a:schemeClr val="tx1"/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豊浦町</a:t>
                </a:r>
              </a:p>
            </p:txBody>
          </p:sp>
          <p:sp>
            <p:nvSpPr>
              <p:cNvPr id="3222" name="WordArt 10">
                <a:extLst>
                  <a:ext uri="{FF2B5EF4-FFF2-40B4-BE49-F238E27FC236}">
                    <a16:creationId xmlns:a16="http://schemas.microsoft.com/office/drawing/2014/main" id="{D9576E6A-9BC8-4192-9C67-44DC5F399929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347369" y="2405699"/>
                <a:ext cx="465138" cy="109538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chemeClr val="bg1"/>
                    </a:solidFill>
                    <a:effectLst>
                      <a:outerShdw dist="17961" dir="2700000" algn="ctr" rotWithShape="0">
                        <a:schemeClr val="tx1"/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初山別村</a:t>
                </a:r>
              </a:p>
            </p:txBody>
          </p:sp>
          <p:sp>
            <p:nvSpPr>
              <p:cNvPr id="3223" name="WordArt 40">
                <a:extLst>
                  <a:ext uri="{FF2B5EF4-FFF2-40B4-BE49-F238E27FC236}">
                    <a16:creationId xmlns:a16="http://schemas.microsoft.com/office/drawing/2014/main" id="{817F7998-EBBE-40AB-8F0E-C6E80916EF76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8411748" y="5205645"/>
                <a:ext cx="347662" cy="109537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chemeClr val="bg1"/>
                    </a:solidFill>
                    <a:effectLst>
                      <a:outerShdw dist="17961" dir="2700000" algn="ctr" rotWithShape="0">
                        <a:schemeClr val="tx1"/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鶴居村</a:t>
                </a:r>
              </a:p>
            </p:txBody>
          </p:sp>
          <p:sp>
            <p:nvSpPr>
              <p:cNvPr id="3224" name="WordArt 152">
                <a:extLst>
                  <a:ext uri="{FF2B5EF4-FFF2-40B4-BE49-F238E27FC236}">
                    <a16:creationId xmlns:a16="http://schemas.microsoft.com/office/drawing/2014/main" id="{5E16B507-A4ED-4B80-AD9A-D1F8B5DB0287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579938" y="3203576"/>
                <a:ext cx="347663" cy="109537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chemeClr val="bg1"/>
                    </a:solidFill>
                    <a:effectLst>
                      <a:outerShdw dist="17961" dir="2700000" algn="ctr" rotWithShape="0">
                        <a:schemeClr val="tx1"/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苫前町</a:t>
                </a:r>
              </a:p>
            </p:txBody>
          </p:sp>
          <p:sp>
            <p:nvSpPr>
              <p:cNvPr id="3225" name="WordArt 153">
                <a:extLst>
                  <a:ext uri="{FF2B5EF4-FFF2-40B4-BE49-F238E27FC236}">
                    <a16:creationId xmlns:a16="http://schemas.microsoft.com/office/drawing/2014/main" id="{B41178CD-9835-404C-B9A9-A2DA420A6A41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672013" y="2862581"/>
                <a:ext cx="349250" cy="109537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chemeClr val="bg1"/>
                    </a:solidFill>
                    <a:effectLst>
                      <a:outerShdw dist="17961" dir="2700000" algn="ctr" rotWithShape="0">
                        <a:schemeClr val="tx1"/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羽幌町</a:t>
                </a:r>
              </a:p>
            </p:txBody>
          </p:sp>
          <p:sp>
            <p:nvSpPr>
              <p:cNvPr id="3226" name="WordArt 154">
                <a:extLst>
                  <a:ext uri="{FF2B5EF4-FFF2-40B4-BE49-F238E27FC236}">
                    <a16:creationId xmlns:a16="http://schemas.microsoft.com/office/drawing/2014/main" id="{A67CA32E-8A28-489C-B2D5-1A6BA21476C6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557237" y="2029143"/>
                <a:ext cx="347663" cy="109538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chemeClr val="bg1"/>
                    </a:solidFill>
                    <a:effectLst>
                      <a:outerShdw dist="17961" dir="2700000" algn="ctr" rotWithShape="0">
                        <a:schemeClr val="tx1"/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遠別町</a:t>
                </a:r>
              </a:p>
            </p:txBody>
          </p:sp>
          <p:sp>
            <p:nvSpPr>
              <p:cNvPr id="3227" name="WordArt 155">
                <a:extLst>
                  <a:ext uri="{FF2B5EF4-FFF2-40B4-BE49-F238E27FC236}">
                    <a16:creationId xmlns:a16="http://schemas.microsoft.com/office/drawing/2014/main" id="{789F3233-77DD-48EE-B72A-D00EAC7ED71B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531203" y="1618299"/>
                <a:ext cx="349250" cy="109537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chemeClr val="bg1"/>
                    </a:solidFill>
                    <a:effectLst>
                      <a:outerShdw dist="17961" dir="2700000" algn="ctr" rotWithShape="0">
                        <a:schemeClr val="tx1"/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天塩町</a:t>
                </a:r>
              </a:p>
            </p:txBody>
          </p:sp>
          <p:sp>
            <p:nvSpPr>
              <p:cNvPr id="3228" name="WordArt 159">
                <a:extLst>
                  <a:ext uri="{FF2B5EF4-FFF2-40B4-BE49-F238E27FC236}">
                    <a16:creationId xmlns:a16="http://schemas.microsoft.com/office/drawing/2014/main" id="{6E75CD71-A3E8-4FE2-A535-65A8F2A2BA54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7546181" y="3437413"/>
                <a:ext cx="466725" cy="109538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chemeClr val="bg1"/>
                    </a:solidFill>
                    <a:effectLst>
                      <a:outerShdw dist="17961" dir="2700000" algn="ctr" rotWithShape="0">
                        <a:schemeClr val="tx1"/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佐呂間町</a:t>
                </a:r>
              </a:p>
            </p:txBody>
          </p:sp>
          <p:sp>
            <p:nvSpPr>
              <p:cNvPr id="3229" name="WordArt 17">
                <a:extLst>
                  <a:ext uri="{FF2B5EF4-FFF2-40B4-BE49-F238E27FC236}">
                    <a16:creationId xmlns:a16="http://schemas.microsoft.com/office/drawing/2014/main" id="{425C3C88-E2A1-4F32-889C-5A054C4C3664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840353" y="6238716"/>
                <a:ext cx="347663" cy="109537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chemeClr val="bg1"/>
                    </a:solidFill>
                    <a:effectLst>
                      <a:outerShdw dist="17961" dir="2700000" algn="ctr" rotWithShape="0">
                        <a:schemeClr val="tx1"/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真狩村</a:t>
                </a:r>
              </a:p>
            </p:txBody>
          </p:sp>
          <p:sp>
            <p:nvSpPr>
              <p:cNvPr id="3230" name="WordArt 42">
                <a:extLst>
                  <a:ext uri="{FF2B5EF4-FFF2-40B4-BE49-F238E27FC236}">
                    <a16:creationId xmlns:a16="http://schemas.microsoft.com/office/drawing/2014/main" id="{F9375CE1-CA2F-4A09-9126-E0D2A8EA3A41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498975" y="570130"/>
                <a:ext cx="347663" cy="109537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chemeClr val="bg1"/>
                    </a:solidFill>
                    <a:effectLst>
                      <a:outerShdw dist="17961" dir="2700000" algn="ctr" rotWithShape="0">
                        <a:schemeClr val="tx1"/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稚内市</a:t>
                </a:r>
              </a:p>
            </p:txBody>
          </p:sp>
          <p:sp>
            <p:nvSpPr>
              <p:cNvPr id="3231" name="WordArt 56">
                <a:extLst>
                  <a:ext uri="{FF2B5EF4-FFF2-40B4-BE49-F238E27FC236}">
                    <a16:creationId xmlns:a16="http://schemas.microsoft.com/office/drawing/2014/main" id="{F44BC1DE-024A-40E3-8F4B-F86F99C3F0AF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458744" y="5295655"/>
                <a:ext cx="347662" cy="109538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chemeClr val="bg1"/>
                    </a:solidFill>
                    <a:effectLst>
                      <a:outerShdw dist="17961" dir="2700000" algn="ctr" rotWithShape="0">
                        <a:schemeClr val="tx1"/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鹿追町</a:t>
                </a:r>
              </a:p>
            </p:txBody>
          </p:sp>
          <p:sp>
            <p:nvSpPr>
              <p:cNvPr id="3232" name="WordArt 70">
                <a:extLst>
                  <a:ext uri="{FF2B5EF4-FFF2-40B4-BE49-F238E27FC236}">
                    <a16:creationId xmlns:a16="http://schemas.microsoft.com/office/drawing/2014/main" id="{B897B533-A735-48C0-A971-F00956F8F679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320680" y="4164012"/>
                <a:ext cx="349250" cy="109538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chemeClr val="bg1"/>
                    </a:solidFill>
                    <a:effectLst>
                      <a:outerShdw dist="17961" dir="2700000" algn="ctr" rotWithShape="0">
                        <a:schemeClr val="tx1"/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旭川市</a:t>
                </a:r>
              </a:p>
            </p:txBody>
          </p:sp>
          <p:sp>
            <p:nvSpPr>
              <p:cNvPr id="3233" name="WordArt 163">
                <a:extLst>
                  <a:ext uri="{FF2B5EF4-FFF2-40B4-BE49-F238E27FC236}">
                    <a16:creationId xmlns:a16="http://schemas.microsoft.com/office/drawing/2014/main" id="{E79DA295-E881-4803-8095-9E049F506AFC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7956551" y="4444173"/>
                <a:ext cx="347662" cy="109538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chemeClr val="bg1"/>
                    </a:solidFill>
                    <a:effectLst>
                      <a:outerShdw dist="17961" dir="2700000" algn="ctr" rotWithShape="0">
                        <a:schemeClr val="tx1"/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津別町</a:t>
                </a:r>
              </a:p>
            </p:txBody>
          </p:sp>
          <p:sp>
            <p:nvSpPr>
              <p:cNvPr id="3234" name="WordArt 167">
                <a:extLst>
                  <a:ext uri="{FF2B5EF4-FFF2-40B4-BE49-F238E27FC236}">
                    <a16:creationId xmlns:a16="http://schemas.microsoft.com/office/drawing/2014/main" id="{7960A690-0A3E-45F7-AF0C-C36CF353DED5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7004527" y="4479860"/>
                <a:ext cx="347662" cy="109538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chemeClr val="bg1"/>
                    </a:solidFill>
                    <a:effectLst>
                      <a:outerShdw dist="17961" dir="2700000" algn="ctr" rotWithShape="0">
                        <a:schemeClr val="tx1"/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置戸町</a:t>
                </a:r>
              </a:p>
            </p:txBody>
          </p:sp>
          <p:sp>
            <p:nvSpPr>
              <p:cNvPr id="3235" name="WordArt 5">
                <a:extLst>
                  <a:ext uri="{FF2B5EF4-FFF2-40B4-BE49-F238E27FC236}">
                    <a16:creationId xmlns:a16="http://schemas.microsoft.com/office/drawing/2014/main" id="{796F9CAA-89FD-49A9-89C1-805CE42F33C4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963319" y="2940050"/>
                <a:ext cx="465138" cy="109538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chemeClr val="bg1"/>
                    </a:solidFill>
                    <a:effectLst>
                      <a:outerShdw dist="17961" dir="2700000" algn="ctr" rotWithShape="0">
                        <a:schemeClr val="tx1"/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幌加内町</a:t>
                </a:r>
              </a:p>
            </p:txBody>
          </p:sp>
          <p:sp>
            <p:nvSpPr>
              <p:cNvPr id="3236" name="WordArt 118">
                <a:extLst>
                  <a:ext uri="{FF2B5EF4-FFF2-40B4-BE49-F238E27FC236}">
                    <a16:creationId xmlns:a16="http://schemas.microsoft.com/office/drawing/2014/main" id="{9938EBA4-D345-46EF-B3F7-7B90FC133EE5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428457" y="2385381"/>
                <a:ext cx="347662" cy="109537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chemeClr val="bg1"/>
                    </a:solidFill>
                    <a:effectLst>
                      <a:outerShdw dist="17961" dir="2700000" algn="ctr" rotWithShape="0">
                        <a:schemeClr val="tx1"/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美深町</a:t>
                </a:r>
              </a:p>
            </p:txBody>
          </p:sp>
          <p:sp>
            <p:nvSpPr>
              <p:cNvPr id="3237" name="WordArt 156">
                <a:extLst>
                  <a:ext uri="{FF2B5EF4-FFF2-40B4-BE49-F238E27FC236}">
                    <a16:creationId xmlns:a16="http://schemas.microsoft.com/office/drawing/2014/main" id="{71157515-7EE6-4C25-91B2-509ABE6EB8CD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320680" y="1200200"/>
                <a:ext cx="465138" cy="109537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chemeClr val="bg1"/>
                    </a:solidFill>
                    <a:effectLst>
                      <a:outerShdw dist="17961" dir="2700000" algn="ctr" rotWithShape="0">
                        <a:schemeClr val="tx1"/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浜頓別町</a:t>
                </a:r>
              </a:p>
            </p:txBody>
          </p:sp>
          <p:sp>
            <p:nvSpPr>
              <p:cNvPr id="3238" name="WordArt 21">
                <a:extLst>
                  <a:ext uri="{FF2B5EF4-FFF2-40B4-BE49-F238E27FC236}">
                    <a16:creationId xmlns:a16="http://schemas.microsoft.com/office/drawing/2014/main" id="{7F7D9C29-B6EE-4E95-B95A-219433B92636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9861168" y="3585465"/>
                <a:ext cx="347663" cy="109538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chemeClr val="bg1"/>
                    </a:solidFill>
                    <a:effectLst>
                      <a:outerShdw dist="17961" dir="2700000" algn="ctr" rotWithShape="0">
                        <a:schemeClr val="tx1"/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羅臼町</a:t>
                </a:r>
              </a:p>
            </p:txBody>
          </p:sp>
          <p:sp>
            <p:nvSpPr>
              <p:cNvPr id="3239" name="WordArt 25">
                <a:extLst>
                  <a:ext uri="{FF2B5EF4-FFF2-40B4-BE49-F238E27FC236}">
                    <a16:creationId xmlns:a16="http://schemas.microsoft.com/office/drawing/2014/main" id="{4EF8FEDC-33FF-4DA8-A42E-D5405DC69532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9510140" y="4080520"/>
                <a:ext cx="347662" cy="109538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 dirty="0">
                    <a:solidFill>
                      <a:schemeClr val="bg1"/>
                    </a:solidFill>
                    <a:effectLst>
                      <a:outerShdw dist="17961" dir="2700000" algn="ctr" rotWithShape="0">
                        <a:schemeClr val="tx1"/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標津町</a:t>
                </a:r>
              </a:p>
            </p:txBody>
          </p:sp>
          <p:sp>
            <p:nvSpPr>
              <p:cNvPr id="3240" name="WordArt 169">
                <a:extLst>
                  <a:ext uri="{FF2B5EF4-FFF2-40B4-BE49-F238E27FC236}">
                    <a16:creationId xmlns:a16="http://schemas.microsoft.com/office/drawing/2014/main" id="{4DDFE107-6132-45EC-850B-373C8D991DE0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7352188" y="3244401"/>
                <a:ext cx="347663" cy="109537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chemeClr val="bg1"/>
                    </a:solidFill>
                    <a:effectLst>
                      <a:outerShdw dist="17961" dir="2700000" algn="ctr" rotWithShape="0">
                        <a:schemeClr val="tx1"/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湧別町</a:t>
                </a:r>
              </a:p>
            </p:txBody>
          </p:sp>
          <p:sp>
            <p:nvSpPr>
              <p:cNvPr id="3241" name="WordArt 91">
                <a:extLst>
                  <a:ext uri="{FF2B5EF4-FFF2-40B4-BE49-F238E27FC236}">
                    <a16:creationId xmlns:a16="http://schemas.microsoft.com/office/drawing/2014/main" id="{C2FD1DBC-5C47-41D9-AD24-D1B7F2A8C600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815735" y="3675475"/>
                <a:ext cx="349250" cy="109537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chemeClr val="bg1"/>
                    </a:solidFill>
                    <a:effectLst>
                      <a:outerShdw dist="17961" dir="2700000" algn="ctr" rotWithShape="0">
                        <a:schemeClr val="tx1"/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愛別町</a:t>
                </a:r>
              </a:p>
            </p:txBody>
          </p:sp>
          <p:sp>
            <p:nvSpPr>
              <p:cNvPr id="3242" name="WordArt 96">
                <a:extLst>
                  <a:ext uri="{FF2B5EF4-FFF2-40B4-BE49-F238E27FC236}">
                    <a16:creationId xmlns:a16="http://schemas.microsoft.com/office/drawing/2014/main" id="{51F1F28D-0A39-4BC2-BDE5-910B03A4E788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815735" y="3990510"/>
                <a:ext cx="347662" cy="109538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chemeClr val="bg1"/>
                    </a:solidFill>
                    <a:effectLst>
                      <a:outerShdw dist="17961" dir="2700000" algn="ctr" rotWithShape="0">
                        <a:schemeClr val="tx1"/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当麻町</a:t>
                </a:r>
              </a:p>
            </p:txBody>
          </p:sp>
          <p:sp>
            <p:nvSpPr>
              <p:cNvPr id="3243" name="WordArt 28">
                <a:extLst>
                  <a:ext uri="{FF2B5EF4-FFF2-40B4-BE49-F238E27FC236}">
                    <a16:creationId xmlns:a16="http://schemas.microsoft.com/office/drawing/2014/main" id="{D112A30A-743F-4144-8CEE-3DEFE9C7D8BD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8516035" y="4536122"/>
                <a:ext cx="465138" cy="109538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chemeClr val="bg1"/>
                    </a:solidFill>
                    <a:effectLst>
                      <a:outerShdw dist="17961" dir="2700000" algn="ctr" rotWithShape="0">
                        <a:schemeClr val="tx1"/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弟子屈町</a:t>
                </a:r>
              </a:p>
            </p:txBody>
          </p:sp>
          <p:sp>
            <p:nvSpPr>
              <p:cNvPr id="3244" name="WordArt 158">
                <a:extLst>
                  <a:ext uri="{FF2B5EF4-FFF2-40B4-BE49-F238E27FC236}">
                    <a16:creationId xmlns:a16="http://schemas.microsoft.com/office/drawing/2014/main" id="{D38536AD-62E6-42C6-95A2-CF037B16AB9D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7359235" y="4218782"/>
                <a:ext cx="465138" cy="109537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chemeClr val="bg1"/>
                    </a:solidFill>
                    <a:effectLst>
                      <a:outerShdw dist="17961" dir="2700000" algn="ctr" rotWithShape="0">
                        <a:schemeClr val="tx1"/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訓子府町</a:t>
                </a:r>
              </a:p>
            </p:txBody>
          </p:sp>
          <p:sp>
            <p:nvSpPr>
              <p:cNvPr id="3245" name="WordArt 15">
                <a:extLst>
                  <a:ext uri="{FF2B5EF4-FFF2-40B4-BE49-F238E27FC236}">
                    <a16:creationId xmlns:a16="http://schemas.microsoft.com/office/drawing/2014/main" id="{12668A4E-8BE4-42B0-AF0A-5BDEA8E426DB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7949308" y="5619274"/>
                <a:ext cx="347663" cy="109538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chemeClr val="bg1"/>
                    </a:solidFill>
                    <a:effectLst>
                      <a:outerShdw dist="17961" dir="2700000" algn="ctr" rotWithShape="0">
                        <a:schemeClr val="tx1"/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白糠町</a:t>
                </a:r>
              </a:p>
            </p:txBody>
          </p:sp>
          <p:sp>
            <p:nvSpPr>
              <p:cNvPr id="3246" name="WordArt 49">
                <a:extLst>
                  <a:ext uri="{FF2B5EF4-FFF2-40B4-BE49-F238E27FC236}">
                    <a16:creationId xmlns:a16="http://schemas.microsoft.com/office/drawing/2014/main" id="{7E945BAB-F7F8-480D-B120-02ABE2A61DDA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7443626" y="6052629"/>
                <a:ext cx="347663" cy="109538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chemeClr val="bg1"/>
                    </a:solidFill>
                    <a:effectLst>
                      <a:outerShdw dist="17961" dir="2700000" algn="ctr" rotWithShape="0">
                        <a:schemeClr val="tx1"/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浦幌町</a:t>
                </a:r>
              </a:p>
            </p:txBody>
          </p:sp>
          <p:sp>
            <p:nvSpPr>
              <p:cNvPr id="3247" name="WordArt 184">
                <a:extLst>
                  <a:ext uri="{FF2B5EF4-FFF2-40B4-BE49-F238E27FC236}">
                    <a16:creationId xmlns:a16="http://schemas.microsoft.com/office/drawing/2014/main" id="{02EEA424-9BE4-43E9-A52D-17C6D5DADE09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656200" y="6430803"/>
                <a:ext cx="347663" cy="109538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chemeClr val="bg1"/>
                    </a:solidFill>
                    <a:effectLst>
                      <a:outerShdw dist="17961" dir="2700000" algn="ctr" rotWithShape="0">
                        <a:schemeClr val="tx1"/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厚真町</a:t>
                </a:r>
              </a:p>
            </p:txBody>
          </p:sp>
          <p:sp>
            <p:nvSpPr>
              <p:cNvPr id="3248" name="WordArt 52">
                <a:extLst>
                  <a:ext uri="{FF2B5EF4-FFF2-40B4-BE49-F238E27FC236}">
                    <a16:creationId xmlns:a16="http://schemas.microsoft.com/office/drawing/2014/main" id="{2CD92E75-8F76-4DD9-B550-D5B63F7997ED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8938481" y="5828030"/>
                <a:ext cx="349250" cy="109537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chemeClr val="bg1"/>
                    </a:solidFill>
                    <a:effectLst>
                      <a:outerShdw dist="17961" dir="2700000" algn="ctr" rotWithShape="0">
                        <a:schemeClr val="tx1"/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釧路町</a:t>
                </a:r>
              </a:p>
            </p:txBody>
          </p:sp>
          <p:sp>
            <p:nvSpPr>
              <p:cNvPr id="3249" name="WordArt 183">
                <a:extLst>
                  <a:ext uri="{FF2B5EF4-FFF2-40B4-BE49-F238E27FC236}">
                    <a16:creationId xmlns:a16="http://schemas.microsoft.com/office/drawing/2014/main" id="{64247007-D31F-4EA0-8D22-DDFA0260E53E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586163" y="6721316"/>
                <a:ext cx="347662" cy="109538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chemeClr val="bg1"/>
                    </a:solidFill>
                    <a:effectLst>
                      <a:outerShdw dist="17961" dir="2700000" algn="ctr" rotWithShape="0">
                        <a:schemeClr val="tx1"/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白老町</a:t>
                </a:r>
              </a:p>
            </p:txBody>
          </p:sp>
          <p:sp>
            <p:nvSpPr>
              <p:cNvPr id="3250" name="WordArt 87">
                <a:extLst>
                  <a:ext uri="{FF2B5EF4-FFF2-40B4-BE49-F238E27FC236}">
                    <a16:creationId xmlns:a16="http://schemas.microsoft.com/office/drawing/2014/main" id="{F1F8EFED-24AD-45B5-9167-DEB169D4CD79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868007" y="7911943"/>
                <a:ext cx="347662" cy="109538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chemeClr val="bg1"/>
                    </a:solidFill>
                    <a:effectLst>
                      <a:outerShdw dist="17961" dir="2700000" algn="ctr" rotWithShape="0">
                        <a:schemeClr val="tx1"/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鹿部町</a:t>
                </a:r>
              </a:p>
            </p:txBody>
          </p:sp>
          <p:sp>
            <p:nvSpPr>
              <p:cNvPr id="3251" name="WordArt 92">
                <a:extLst>
                  <a:ext uri="{FF2B5EF4-FFF2-40B4-BE49-F238E27FC236}">
                    <a16:creationId xmlns:a16="http://schemas.microsoft.com/office/drawing/2014/main" id="{33F6546C-3AD7-4BFA-BD5A-57E142A14F21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558192" y="8114359"/>
                <a:ext cx="347662" cy="109537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chemeClr val="bg1"/>
                    </a:solidFill>
                    <a:effectLst>
                      <a:outerShdw dist="17961" dir="2700000" algn="ctr" rotWithShape="0">
                        <a:schemeClr val="tx1"/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七飯町</a:t>
                </a:r>
              </a:p>
            </p:txBody>
          </p:sp>
          <p:sp>
            <p:nvSpPr>
              <p:cNvPr id="3252" name="WordArt 29">
                <a:extLst>
                  <a:ext uri="{FF2B5EF4-FFF2-40B4-BE49-F238E27FC236}">
                    <a16:creationId xmlns:a16="http://schemas.microsoft.com/office/drawing/2014/main" id="{AD840C5A-B9E1-466F-8346-75ED76F604F8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190207" y="5663406"/>
                <a:ext cx="347663" cy="109538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chemeClr val="bg1"/>
                    </a:solidFill>
                    <a:effectLst>
                      <a:outerShdw dist="17961" dir="2700000" algn="ctr" rotWithShape="0">
                        <a:schemeClr val="tx1"/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南幌町</a:t>
                </a:r>
              </a:p>
            </p:txBody>
          </p:sp>
          <p:sp>
            <p:nvSpPr>
              <p:cNvPr id="3253" name="WordArt 122">
                <a:extLst>
                  <a:ext uri="{FF2B5EF4-FFF2-40B4-BE49-F238E27FC236}">
                    <a16:creationId xmlns:a16="http://schemas.microsoft.com/office/drawing/2014/main" id="{2FBA9253-AC00-4E8B-AB67-DAFAA350C77F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655464" y="5903913"/>
                <a:ext cx="347663" cy="109537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chemeClr val="bg1"/>
                    </a:solidFill>
                    <a:effectLst>
                      <a:outerShdw dist="17961" dir="2700000" algn="ctr" rotWithShape="0">
                        <a:schemeClr val="tx1"/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由仁町</a:t>
                </a:r>
              </a:p>
            </p:txBody>
          </p:sp>
          <p:sp>
            <p:nvSpPr>
              <p:cNvPr id="3254" name="WordArt 124">
                <a:extLst>
                  <a:ext uri="{FF2B5EF4-FFF2-40B4-BE49-F238E27FC236}">
                    <a16:creationId xmlns:a16="http://schemas.microsoft.com/office/drawing/2014/main" id="{9A000F6B-A083-4341-B6A8-39E403D61196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600600" y="5663723"/>
                <a:ext cx="347663" cy="109538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chemeClr val="bg1"/>
                    </a:solidFill>
                    <a:effectLst>
                      <a:outerShdw dist="17961" dir="2700000" algn="ctr" rotWithShape="0">
                        <a:schemeClr val="tx1"/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栗山町</a:t>
                </a:r>
              </a:p>
            </p:txBody>
          </p:sp>
          <p:sp>
            <p:nvSpPr>
              <p:cNvPr id="3255" name="WordArt 27">
                <a:extLst>
                  <a:ext uri="{FF2B5EF4-FFF2-40B4-BE49-F238E27FC236}">
                    <a16:creationId xmlns:a16="http://schemas.microsoft.com/office/drawing/2014/main" id="{B128B15E-F42B-4F88-B13D-150B2D6455B6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365375" y="6146007"/>
                <a:ext cx="347663" cy="109537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chemeClr val="bg1"/>
                    </a:solidFill>
                    <a:effectLst>
                      <a:outerShdw dist="17961" dir="2700000" algn="ctr" rotWithShape="0">
                        <a:schemeClr val="tx1"/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蘭越町</a:t>
                </a:r>
              </a:p>
            </p:txBody>
          </p:sp>
          <p:sp>
            <p:nvSpPr>
              <p:cNvPr id="3256" name="WordArt 110">
                <a:extLst>
                  <a:ext uri="{FF2B5EF4-FFF2-40B4-BE49-F238E27FC236}">
                    <a16:creationId xmlns:a16="http://schemas.microsoft.com/office/drawing/2014/main" id="{AF093765-BC13-4E60-89EF-5CB31E992278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275675" y="3855495"/>
                <a:ext cx="347662" cy="109538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chemeClr val="bg1"/>
                    </a:solidFill>
                    <a:effectLst>
                      <a:outerShdw dist="17961" dir="2700000" algn="ctr" rotWithShape="0">
                        <a:schemeClr val="tx1"/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鷹栖町</a:t>
                </a:r>
              </a:p>
            </p:txBody>
          </p:sp>
          <p:sp>
            <p:nvSpPr>
              <p:cNvPr id="3257" name="WordArt 111">
                <a:extLst>
                  <a:ext uri="{FF2B5EF4-FFF2-40B4-BE49-F238E27FC236}">
                    <a16:creationId xmlns:a16="http://schemas.microsoft.com/office/drawing/2014/main" id="{7D850C4C-F00D-4982-B0F9-7C20F29D4CD2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190207" y="4250214"/>
                <a:ext cx="347662" cy="109537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chemeClr val="bg1"/>
                    </a:solidFill>
                    <a:effectLst>
                      <a:outerShdw dist="17961" dir="2700000" algn="ctr" rotWithShape="0">
                        <a:schemeClr val="tx1"/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雨竜町</a:t>
                </a:r>
              </a:p>
            </p:txBody>
          </p:sp>
          <p:sp>
            <p:nvSpPr>
              <p:cNvPr id="3258" name="WordArt 112">
                <a:extLst>
                  <a:ext uri="{FF2B5EF4-FFF2-40B4-BE49-F238E27FC236}">
                    <a16:creationId xmlns:a16="http://schemas.microsoft.com/office/drawing/2014/main" id="{7A1D0FB1-ECA9-44FE-9F64-A629A6F66097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780620" y="3849304"/>
                <a:ext cx="347662" cy="109538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chemeClr val="bg1"/>
                    </a:solidFill>
                    <a:effectLst>
                      <a:outerShdw dist="17961" dir="2700000" algn="ctr" rotWithShape="0">
                        <a:schemeClr val="tx1"/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沼田町</a:t>
                </a:r>
              </a:p>
            </p:txBody>
          </p:sp>
          <p:sp>
            <p:nvSpPr>
              <p:cNvPr id="3259" name="WordArt 116">
                <a:extLst>
                  <a:ext uri="{FF2B5EF4-FFF2-40B4-BE49-F238E27FC236}">
                    <a16:creationId xmlns:a16="http://schemas.microsoft.com/office/drawing/2014/main" id="{9D62983B-6051-4BD1-86A7-AD891A64CD82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375575" y="4821079"/>
                <a:ext cx="347662" cy="109538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chemeClr val="bg1"/>
                    </a:solidFill>
                    <a:effectLst>
                      <a:outerShdw dist="17961" dir="2700000" algn="ctr" rotWithShape="0">
                        <a:schemeClr val="tx1"/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浦臼町</a:t>
                </a:r>
              </a:p>
            </p:txBody>
          </p:sp>
          <p:sp>
            <p:nvSpPr>
              <p:cNvPr id="3260" name="WordArt 123">
                <a:extLst>
                  <a:ext uri="{FF2B5EF4-FFF2-40B4-BE49-F238E27FC236}">
                    <a16:creationId xmlns:a16="http://schemas.microsoft.com/office/drawing/2014/main" id="{2FCBD7CC-29E7-425B-8490-DDC1C32E5C15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201743" y="4930617"/>
                <a:ext cx="347663" cy="109537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chemeClr val="bg1"/>
                    </a:solidFill>
                    <a:effectLst>
                      <a:outerShdw dist="17961" dir="2700000" algn="ctr" rotWithShape="0">
                        <a:schemeClr val="tx1"/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月形町</a:t>
                </a:r>
              </a:p>
            </p:txBody>
          </p:sp>
          <p:sp>
            <p:nvSpPr>
              <p:cNvPr id="3261" name="WordArt 132">
                <a:extLst>
                  <a:ext uri="{FF2B5EF4-FFF2-40B4-BE49-F238E27FC236}">
                    <a16:creationId xmlns:a16="http://schemas.microsoft.com/office/drawing/2014/main" id="{2F6B2D61-C09C-47AF-8E31-FDA0B379491F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994150" y="5295655"/>
                <a:ext cx="465138" cy="109537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chemeClr val="bg1"/>
                    </a:solidFill>
                    <a:effectLst>
                      <a:outerShdw dist="17961" dir="2700000" algn="ctr" rotWithShape="0">
                        <a:schemeClr val="tx1"/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新篠津村</a:t>
                </a:r>
              </a:p>
            </p:txBody>
          </p:sp>
          <p:sp>
            <p:nvSpPr>
              <p:cNvPr id="3262" name="WordArt 125">
                <a:extLst>
                  <a:ext uri="{FF2B5EF4-FFF2-40B4-BE49-F238E27FC236}">
                    <a16:creationId xmlns:a16="http://schemas.microsoft.com/office/drawing/2014/main" id="{1FE70F17-502C-4837-8A92-F0ADA15627DC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330570" y="4150201"/>
                <a:ext cx="347662" cy="109538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chemeClr val="bg1"/>
                    </a:solidFill>
                    <a:effectLst>
                      <a:outerShdw dist="17961" dir="2700000" algn="ctr" rotWithShape="0">
                        <a:schemeClr val="tx1"/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北竜町</a:t>
                </a:r>
              </a:p>
            </p:txBody>
          </p:sp>
          <p:sp>
            <p:nvSpPr>
              <p:cNvPr id="3263" name="WordArt 101">
                <a:extLst>
                  <a:ext uri="{FF2B5EF4-FFF2-40B4-BE49-F238E27FC236}">
                    <a16:creationId xmlns:a16="http://schemas.microsoft.com/office/drawing/2014/main" id="{E051321C-C9E1-4ADD-A3C1-984C8489FF62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980420" y="6105745"/>
                <a:ext cx="349250" cy="109537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chemeClr val="bg1"/>
                    </a:solidFill>
                    <a:effectLst>
                      <a:outerShdw dist="17961" dir="2700000" algn="ctr" rotWithShape="0">
                        <a:schemeClr val="tx1"/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京極町</a:t>
                </a:r>
              </a:p>
            </p:txBody>
          </p:sp>
          <p:sp>
            <p:nvSpPr>
              <p:cNvPr id="3264" name="WordArt 139">
                <a:extLst>
                  <a:ext uri="{FF2B5EF4-FFF2-40B4-BE49-F238E27FC236}">
                    <a16:creationId xmlns:a16="http://schemas.microsoft.com/office/drawing/2014/main" id="{FE625E2D-15ED-4683-86AD-6A1B476B1121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921682" y="6343234"/>
                <a:ext cx="466725" cy="109538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chemeClr val="bg1"/>
                    </a:solidFill>
                    <a:effectLst>
                      <a:outerShdw dist="17961" dir="2700000" algn="ctr" rotWithShape="0">
                        <a:schemeClr val="tx1"/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留寿都村</a:t>
                </a:r>
              </a:p>
            </p:txBody>
          </p:sp>
          <p:sp>
            <p:nvSpPr>
              <p:cNvPr id="3265" name="WordArt 144">
                <a:extLst>
                  <a:ext uri="{FF2B5EF4-FFF2-40B4-BE49-F238E27FC236}">
                    <a16:creationId xmlns:a16="http://schemas.microsoft.com/office/drawing/2014/main" id="{2252400D-70C8-415A-9E3C-0D5CB43D1393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254375" y="6233697"/>
                <a:ext cx="465137" cy="109537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chemeClr val="bg1"/>
                    </a:solidFill>
                    <a:effectLst>
                      <a:outerShdw dist="17961" dir="2700000" algn="ctr" rotWithShape="0">
                        <a:schemeClr val="tx1"/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喜茂別町</a:t>
                </a:r>
              </a:p>
            </p:txBody>
          </p:sp>
          <p:sp>
            <p:nvSpPr>
              <p:cNvPr id="3266" name="WordArt 161">
                <a:extLst>
                  <a:ext uri="{FF2B5EF4-FFF2-40B4-BE49-F238E27FC236}">
                    <a16:creationId xmlns:a16="http://schemas.microsoft.com/office/drawing/2014/main" id="{71FD2AFB-57ED-465D-864D-AF84919C3DA8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881725" y="6555795"/>
                <a:ext cx="465138" cy="109537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chemeClr val="bg1"/>
                    </a:solidFill>
                    <a:effectLst>
                      <a:outerShdw dist="17961" dir="2700000" algn="ctr" rotWithShape="0">
                        <a:schemeClr val="tx1"/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洞爺湖町</a:t>
                </a:r>
              </a:p>
            </p:txBody>
          </p:sp>
          <p:sp>
            <p:nvSpPr>
              <p:cNvPr id="3267" name="WordArt 89">
                <a:extLst>
                  <a:ext uri="{FF2B5EF4-FFF2-40B4-BE49-F238E27FC236}">
                    <a16:creationId xmlns:a16="http://schemas.microsoft.com/office/drawing/2014/main" id="{DC5F7463-B224-4982-9489-3D89AD2B8778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348386" y="5115635"/>
                <a:ext cx="347662" cy="109537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chemeClr val="bg1"/>
                    </a:solidFill>
                    <a:effectLst>
                      <a:outerShdw dist="17961" dir="2700000" algn="ctr" rotWithShape="0">
                        <a:schemeClr val="tx1"/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積丹町</a:t>
                </a:r>
              </a:p>
            </p:txBody>
          </p:sp>
          <p:sp>
            <p:nvSpPr>
              <p:cNvPr id="3268" name="WordArt 81">
                <a:extLst>
                  <a:ext uri="{FF2B5EF4-FFF2-40B4-BE49-F238E27FC236}">
                    <a16:creationId xmlns:a16="http://schemas.microsoft.com/office/drawing/2014/main" id="{27197C4E-84BF-446F-BFC3-BF8961470F96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835400" y="6126639"/>
                <a:ext cx="347662" cy="109537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chemeClr val="bg1"/>
                    </a:solidFill>
                    <a:effectLst>
                      <a:outerShdw dist="17961" dir="2700000" algn="ctr" rotWithShape="0">
                        <a:schemeClr val="tx1"/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恵庭市</a:t>
                </a:r>
              </a:p>
            </p:txBody>
          </p:sp>
          <p:sp>
            <p:nvSpPr>
              <p:cNvPr id="3269" name="WordArt 86">
                <a:extLst>
                  <a:ext uri="{FF2B5EF4-FFF2-40B4-BE49-F238E27FC236}">
                    <a16:creationId xmlns:a16="http://schemas.microsoft.com/office/drawing/2014/main" id="{B18F059E-292F-470B-B4F5-850AD2C9DDAE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171412" y="8896055"/>
                <a:ext cx="347663" cy="109537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chemeClr val="bg1"/>
                    </a:solidFill>
                    <a:effectLst>
                      <a:outerShdw dist="17961" dir="2700000" algn="ctr" rotWithShape="0">
                        <a:schemeClr val="tx1"/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知内町</a:t>
                </a:r>
              </a:p>
            </p:txBody>
          </p:sp>
          <p:sp>
            <p:nvSpPr>
              <p:cNvPr id="3270" name="WordArt 93">
                <a:extLst>
                  <a:ext uri="{FF2B5EF4-FFF2-40B4-BE49-F238E27FC236}">
                    <a16:creationId xmlns:a16="http://schemas.microsoft.com/office/drawing/2014/main" id="{C3537B02-BE38-4FC1-AE13-46EB5EDEA035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695449" y="8250386"/>
                <a:ext cx="347662" cy="109537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chemeClr val="bg1"/>
                    </a:solidFill>
                    <a:effectLst>
                      <a:outerShdw dist="17961" dir="2700000" algn="ctr" rotWithShape="0">
                        <a:schemeClr val="tx1"/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江差町</a:t>
                </a:r>
              </a:p>
            </p:txBody>
          </p:sp>
          <p:sp>
            <p:nvSpPr>
              <p:cNvPr id="3271" name="WordArt 102">
                <a:extLst>
                  <a:ext uri="{FF2B5EF4-FFF2-40B4-BE49-F238E27FC236}">
                    <a16:creationId xmlns:a16="http://schemas.microsoft.com/office/drawing/2014/main" id="{B7B677A2-A2C9-4D44-BE59-C7CC140B6C48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876945" y="5405192"/>
                <a:ext cx="347663" cy="109537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chemeClr val="bg1"/>
                    </a:solidFill>
                    <a:effectLst>
                      <a:outerShdw dist="17961" dir="2700000" algn="ctr" rotWithShape="0">
                        <a:schemeClr val="tx1"/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余市町</a:t>
                </a:r>
              </a:p>
            </p:txBody>
          </p:sp>
          <p:sp>
            <p:nvSpPr>
              <p:cNvPr id="3272" name="WordArt 148">
                <a:extLst>
                  <a:ext uri="{FF2B5EF4-FFF2-40B4-BE49-F238E27FC236}">
                    <a16:creationId xmlns:a16="http://schemas.microsoft.com/office/drawing/2014/main" id="{A9F1D6AD-64B2-4446-AAD8-A8B04C1975D8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416073" y="4337050"/>
                <a:ext cx="465137" cy="109537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chemeClr val="bg1"/>
                    </a:solidFill>
                    <a:effectLst>
                      <a:outerShdw dist="17961" dir="2700000" algn="ctr" rotWithShape="0">
                        <a:schemeClr val="tx1"/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東神楽町</a:t>
                </a:r>
              </a:p>
            </p:txBody>
          </p:sp>
          <p:sp>
            <p:nvSpPr>
              <p:cNvPr id="3273" name="WordArt 149">
                <a:extLst>
                  <a:ext uri="{FF2B5EF4-FFF2-40B4-BE49-F238E27FC236}">
                    <a16:creationId xmlns:a16="http://schemas.microsoft.com/office/drawing/2014/main" id="{36412BBC-D5DA-4663-8D10-50F069D3C5B1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631878" y="4950904"/>
                <a:ext cx="465137" cy="109538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chemeClr val="bg1"/>
                    </a:solidFill>
                    <a:effectLst>
                      <a:outerShdw dist="17961" dir="2700000" algn="ctr" rotWithShape="0">
                        <a:schemeClr val="tx1"/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奈井江町</a:t>
                </a:r>
              </a:p>
            </p:txBody>
          </p:sp>
          <p:sp>
            <p:nvSpPr>
              <p:cNvPr id="3274" name="WordArt 182">
                <a:extLst>
                  <a:ext uri="{FF2B5EF4-FFF2-40B4-BE49-F238E27FC236}">
                    <a16:creationId xmlns:a16="http://schemas.microsoft.com/office/drawing/2014/main" id="{8C92860D-7D0C-4B73-9B9C-0FFCF5194855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077369" y="6748907"/>
                <a:ext cx="347662" cy="109537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chemeClr val="bg1"/>
                    </a:solidFill>
                    <a:effectLst>
                      <a:outerShdw dist="17961" dir="2700000" algn="ctr" rotWithShape="0">
                        <a:schemeClr val="tx1"/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壮瞥町</a:t>
                </a:r>
              </a:p>
            </p:txBody>
          </p:sp>
        </p:grpSp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D7F041C8-2BBA-433B-AD73-2DDC960A8A1D}"/>
                </a:ext>
              </a:extLst>
            </p:cNvPr>
            <p:cNvGrpSpPr/>
            <p:nvPr/>
          </p:nvGrpSpPr>
          <p:grpSpPr>
            <a:xfrm>
              <a:off x="10364665" y="309868"/>
              <a:ext cx="5467558" cy="4703567"/>
              <a:chOff x="10364665" y="309868"/>
              <a:chExt cx="5467558" cy="4703567"/>
            </a:xfrm>
          </p:grpSpPr>
          <p:grpSp>
            <p:nvGrpSpPr>
              <p:cNvPr id="392" name="グループ化 391">
                <a:extLst>
                  <a:ext uri="{FF2B5EF4-FFF2-40B4-BE49-F238E27FC236}">
                    <a16:creationId xmlns:a16="http://schemas.microsoft.com/office/drawing/2014/main" id="{6AA6325B-9688-41CB-AC4C-0A883B5C774D}"/>
                  </a:ext>
                </a:extLst>
              </p:cNvPr>
              <p:cNvGrpSpPr/>
              <p:nvPr/>
            </p:nvGrpSpPr>
            <p:grpSpPr>
              <a:xfrm>
                <a:off x="10364665" y="309868"/>
                <a:ext cx="5467558" cy="4703567"/>
                <a:chOff x="2243138" y="-171450"/>
                <a:chExt cx="6748462" cy="5805488"/>
              </a:xfrm>
            </p:grpSpPr>
            <p:sp>
              <p:nvSpPr>
                <p:cNvPr id="394" name="フリーフォーム: 図形 393">
                  <a:extLst>
                    <a:ext uri="{FF2B5EF4-FFF2-40B4-BE49-F238E27FC236}">
                      <a16:creationId xmlns:a16="http://schemas.microsoft.com/office/drawing/2014/main" id="{39FB5967-19FC-4B21-BC6C-C1538871EC12}"/>
                    </a:ext>
                  </a:extLst>
                </p:cNvPr>
                <p:cNvSpPr/>
                <p:nvPr/>
              </p:nvSpPr>
              <p:spPr>
                <a:xfrm>
                  <a:off x="2243138" y="2624138"/>
                  <a:ext cx="2243137" cy="2128837"/>
                </a:xfrm>
                <a:custGeom>
                  <a:avLst/>
                  <a:gdLst>
                    <a:gd name="connsiteX0" fmla="*/ 681037 w 2243137"/>
                    <a:gd name="connsiteY0" fmla="*/ 1200150 h 2128837"/>
                    <a:gd name="connsiteX1" fmla="*/ 652462 w 2243137"/>
                    <a:gd name="connsiteY1" fmla="*/ 1285875 h 2128837"/>
                    <a:gd name="connsiteX2" fmla="*/ 533400 w 2243137"/>
                    <a:gd name="connsiteY2" fmla="*/ 1319212 h 2128837"/>
                    <a:gd name="connsiteX3" fmla="*/ 519112 w 2243137"/>
                    <a:gd name="connsiteY3" fmla="*/ 1381125 h 2128837"/>
                    <a:gd name="connsiteX4" fmla="*/ 366712 w 2243137"/>
                    <a:gd name="connsiteY4" fmla="*/ 1490662 h 2128837"/>
                    <a:gd name="connsiteX5" fmla="*/ 176212 w 2243137"/>
                    <a:gd name="connsiteY5" fmla="*/ 1633537 h 2128837"/>
                    <a:gd name="connsiteX6" fmla="*/ 57150 w 2243137"/>
                    <a:gd name="connsiteY6" fmla="*/ 1804987 h 2128837"/>
                    <a:gd name="connsiteX7" fmla="*/ 0 w 2243137"/>
                    <a:gd name="connsiteY7" fmla="*/ 1843087 h 2128837"/>
                    <a:gd name="connsiteX8" fmla="*/ 38100 w 2243137"/>
                    <a:gd name="connsiteY8" fmla="*/ 1995487 h 2128837"/>
                    <a:gd name="connsiteX9" fmla="*/ 33337 w 2243137"/>
                    <a:gd name="connsiteY9" fmla="*/ 2071687 h 2128837"/>
                    <a:gd name="connsiteX10" fmla="*/ 33337 w 2243137"/>
                    <a:gd name="connsiteY10" fmla="*/ 2128837 h 2128837"/>
                    <a:gd name="connsiteX11" fmla="*/ 271462 w 2243137"/>
                    <a:gd name="connsiteY11" fmla="*/ 2105025 h 2128837"/>
                    <a:gd name="connsiteX12" fmla="*/ 314325 w 2243137"/>
                    <a:gd name="connsiteY12" fmla="*/ 2124075 h 2128837"/>
                    <a:gd name="connsiteX13" fmla="*/ 366712 w 2243137"/>
                    <a:gd name="connsiteY13" fmla="*/ 1771650 h 2128837"/>
                    <a:gd name="connsiteX14" fmla="*/ 476250 w 2243137"/>
                    <a:gd name="connsiteY14" fmla="*/ 1652587 h 2128837"/>
                    <a:gd name="connsiteX15" fmla="*/ 747712 w 2243137"/>
                    <a:gd name="connsiteY15" fmla="*/ 1576387 h 2128837"/>
                    <a:gd name="connsiteX16" fmla="*/ 785812 w 2243137"/>
                    <a:gd name="connsiteY16" fmla="*/ 1300162 h 2128837"/>
                    <a:gd name="connsiteX17" fmla="*/ 890587 w 2243137"/>
                    <a:gd name="connsiteY17" fmla="*/ 1300162 h 2128837"/>
                    <a:gd name="connsiteX18" fmla="*/ 1028700 w 2243137"/>
                    <a:gd name="connsiteY18" fmla="*/ 971550 h 2128837"/>
                    <a:gd name="connsiteX19" fmla="*/ 1195387 w 2243137"/>
                    <a:gd name="connsiteY19" fmla="*/ 904875 h 2128837"/>
                    <a:gd name="connsiteX20" fmla="*/ 1376362 w 2243137"/>
                    <a:gd name="connsiteY20" fmla="*/ 661987 h 2128837"/>
                    <a:gd name="connsiteX21" fmla="*/ 1743075 w 2243137"/>
                    <a:gd name="connsiteY21" fmla="*/ 633412 h 2128837"/>
                    <a:gd name="connsiteX22" fmla="*/ 1928812 w 2243137"/>
                    <a:gd name="connsiteY22" fmla="*/ 385762 h 2128837"/>
                    <a:gd name="connsiteX23" fmla="*/ 2019300 w 2243137"/>
                    <a:gd name="connsiteY23" fmla="*/ 385762 h 2128837"/>
                    <a:gd name="connsiteX24" fmla="*/ 2095500 w 2243137"/>
                    <a:gd name="connsiteY24" fmla="*/ 442912 h 2128837"/>
                    <a:gd name="connsiteX25" fmla="*/ 2185987 w 2243137"/>
                    <a:gd name="connsiteY25" fmla="*/ 385762 h 2128837"/>
                    <a:gd name="connsiteX26" fmla="*/ 2243137 w 2243137"/>
                    <a:gd name="connsiteY26" fmla="*/ 185737 h 2128837"/>
                    <a:gd name="connsiteX27" fmla="*/ 2052637 w 2243137"/>
                    <a:gd name="connsiteY27" fmla="*/ 266700 h 2128837"/>
                    <a:gd name="connsiteX28" fmla="*/ 1785937 w 2243137"/>
                    <a:gd name="connsiteY28" fmla="*/ 247650 h 2128837"/>
                    <a:gd name="connsiteX29" fmla="*/ 1624012 w 2243137"/>
                    <a:gd name="connsiteY29" fmla="*/ 161925 h 2128837"/>
                    <a:gd name="connsiteX30" fmla="*/ 1590675 w 2243137"/>
                    <a:gd name="connsiteY30" fmla="*/ 90487 h 2128837"/>
                    <a:gd name="connsiteX31" fmla="*/ 1485900 w 2243137"/>
                    <a:gd name="connsiteY31" fmla="*/ 0 h 2128837"/>
                    <a:gd name="connsiteX32" fmla="*/ 1400175 w 2243137"/>
                    <a:gd name="connsiteY32" fmla="*/ 23812 h 2128837"/>
                    <a:gd name="connsiteX33" fmla="*/ 1262062 w 2243137"/>
                    <a:gd name="connsiteY33" fmla="*/ 176212 h 2128837"/>
                    <a:gd name="connsiteX34" fmla="*/ 1252537 w 2243137"/>
                    <a:gd name="connsiteY34" fmla="*/ 290512 h 2128837"/>
                    <a:gd name="connsiteX35" fmla="*/ 1185862 w 2243137"/>
                    <a:gd name="connsiteY35" fmla="*/ 357187 h 2128837"/>
                    <a:gd name="connsiteX36" fmla="*/ 1119187 w 2243137"/>
                    <a:gd name="connsiteY36" fmla="*/ 533400 h 2128837"/>
                    <a:gd name="connsiteX37" fmla="*/ 966787 w 2243137"/>
                    <a:gd name="connsiteY37" fmla="*/ 714375 h 2128837"/>
                    <a:gd name="connsiteX38" fmla="*/ 690562 w 2243137"/>
                    <a:gd name="connsiteY38" fmla="*/ 1071562 h 2128837"/>
                    <a:gd name="connsiteX39" fmla="*/ 652462 w 2243137"/>
                    <a:gd name="connsiteY39" fmla="*/ 1157287 h 2128837"/>
                    <a:gd name="connsiteX40" fmla="*/ 681037 w 2243137"/>
                    <a:gd name="connsiteY40" fmla="*/ 1200150 h 21288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</a:cxnLst>
                  <a:rect l="l" t="t" r="r" b="b"/>
                  <a:pathLst>
                    <a:path w="2243137" h="2128837">
                      <a:moveTo>
                        <a:pt x="681037" y="1200150"/>
                      </a:moveTo>
                      <a:lnTo>
                        <a:pt x="652462" y="1285875"/>
                      </a:lnTo>
                      <a:lnTo>
                        <a:pt x="533400" y="1319212"/>
                      </a:lnTo>
                      <a:lnTo>
                        <a:pt x="519112" y="1381125"/>
                      </a:lnTo>
                      <a:lnTo>
                        <a:pt x="366712" y="1490662"/>
                      </a:lnTo>
                      <a:lnTo>
                        <a:pt x="176212" y="1633537"/>
                      </a:lnTo>
                      <a:lnTo>
                        <a:pt x="57150" y="1804987"/>
                      </a:lnTo>
                      <a:lnTo>
                        <a:pt x="0" y="1843087"/>
                      </a:lnTo>
                      <a:lnTo>
                        <a:pt x="38100" y="1995487"/>
                      </a:lnTo>
                      <a:lnTo>
                        <a:pt x="33337" y="2071687"/>
                      </a:lnTo>
                      <a:lnTo>
                        <a:pt x="33337" y="2128837"/>
                      </a:lnTo>
                      <a:lnTo>
                        <a:pt x="271462" y="2105025"/>
                      </a:lnTo>
                      <a:lnTo>
                        <a:pt x="314325" y="2124075"/>
                      </a:lnTo>
                      <a:lnTo>
                        <a:pt x="366712" y="1771650"/>
                      </a:lnTo>
                      <a:lnTo>
                        <a:pt x="476250" y="1652587"/>
                      </a:lnTo>
                      <a:lnTo>
                        <a:pt x="747712" y="1576387"/>
                      </a:lnTo>
                      <a:lnTo>
                        <a:pt x="785812" y="1300162"/>
                      </a:lnTo>
                      <a:lnTo>
                        <a:pt x="890587" y="1300162"/>
                      </a:lnTo>
                      <a:lnTo>
                        <a:pt x="1028700" y="971550"/>
                      </a:lnTo>
                      <a:lnTo>
                        <a:pt x="1195387" y="904875"/>
                      </a:lnTo>
                      <a:lnTo>
                        <a:pt x="1376362" y="661987"/>
                      </a:lnTo>
                      <a:lnTo>
                        <a:pt x="1743075" y="633412"/>
                      </a:lnTo>
                      <a:lnTo>
                        <a:pt x="1928812" y="385762"/>
                      </a:lnTo>
                      <a:lnTo>
                        <a:pt x="2019300" y="385762"/>
                      </a:lnTo>
                      <a:lnTo>
                        <a:pt x="2095500" y="442912"/>
                      </a:lnTo>
                      <a:lnTo>
                        <a:pt x="2185987" y="385762"/>
                      </a:lnTo>
                      <a:lnTo>
                        <a:pt x="2243137" y="185737"/>
                      </a:lnTo>
                      <a:lnTo>
                        <a:pt x="2052637" y="266700"/>
                      </a:lnTo>
                      <a:lnTo>
                        <a:pt x="1785937" y="247650"/>
                      </a:lnTo>
                      <a:lnTo>
                        <a:pt x="1624012" y="161925"/>
                      </a:lnTo>
                      <a:lnTo>
                        <a:pt x="1590675" y="90487"/>
                      </a:lnTo>
                      <a:lnTo>
                        <a:pt x="1485900" y="0"/>
                      </a:lnTo>
                      <a:lnTo>
                        <a:pt x="1400175" y="23812"/>
                      </a:lnTo>
                      <a:lnTo>
                        <a:pt x="1262062" y="176212"/>
                      </a:lnTo>
                      <a:lnTo>
                        <a:pt x="1252537" y="290512"/>
                      </a:lnTo>
                      <a:lnTo>
                        <a:pt x="1185862" y="357187"/>
                      </a:lnTo>
                      <a:lnTo>
                        <a:pt x="1119187" y="533400"/>
                      </a:lnTo>
                      <a:lnTo>
                        <a:pt x="966787" y="714375"/>
                      </a:lnTo>
                      <a:lnTo>
                        <a:pt x="690562" y="1071562"/>
                      </a:lnTo>
                      <a:lnTo>
                        <a:pt x="652462" y="1157287"/>
                      </a:lnTo>
                      <a:lnTo>
                        <a:pt x="681037" y="1200150"/>
                      </a:lnTo>
                      <a:close/>
                    </a:path>
                  </a:pathLst>
                </a:custGeom>
                <a:solidFill>
                  <a:srgbClr val="99CC00"/>
                </a:solidFill>
                <a:ln w="38100" algn="ctr">
                  <a:solidFill>
                    <a:srgbClr val="00800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395" name="フリーフォーム: 図形 394">
                  <a:extLst>
                    <a:ext uri="{FF2B5EF4-FFF2-40B4-BE49-F238E27FC236}">
                      <a16:creationId xmlns:a16="http://schemas.microsoft.com/office/drawing/2014/main" id="{D7697C1D-CFD1-4D65-960B-F7D3F0AD9CEF}"/>
                    </a:ext>
                  </a:extLst>
                </p:cNvPr>
                <p:cNvSpPr/>
                <p:nvPr/>
              </p:nvSpPr>
              <p:spPr>
                <a:xfrm>
                  <a:off x="4514850" y="4300538"/>
                  <a:ext cx="633413" cy="523875"/>
                </a:xfrm>
                <a:custGeom>
                  <a:avLst/>
                  <a:gdLst>
                    <a:gd name="connsiteX0" fmla="*/ 276225 w 633413"/>
                    <a:gd name="connsiteY0" fmla="*/ 161925 h 523875"/>
                    <a:gd name="connsiteX1" fmla="*/ 42863 w 633413"/>
                    <a:gd name="connsiteY1" fmla="*/ 204787 h 523875"/>
                    <a:gd name="connsiteX2" fmla="*/ 0 w 633413"/>
                    <a:gd name="connsiteY2" fmla="*/ 252412 h 523875"/>
                    <a:gd name="connsiteX3" fmla="*/ 33338 w 633413"/>
                    <a:gd name="connsiteY3" fmla="*/ 366712 h 523875"/>
                    <a:gd name="connsiteX4" fmla="*/ 71438 w 633413"/>
                    <a:gd name="connsiteY4" fmla="*/ 414337 h 523875"/>
                    <a:gd name="connsiteX5" fmla="*/ 133350 w 633413"/>
                    <a:gd name="connsiteY5" fmla="*/ 523875 h 523875"/>
                    <a:gd name="connsiteX6" fmla="*/ 185738 w 633413"/>
                    <a:gd name="connsiteY6" fmla="*/ 504825 h 523875"/>
                    <a:gd name="connsiteX7" fmla="*/ 209550 w 633413"/>
                    <a:gd name="connsiteY7" fmla="*/ 395287 h 523875"/>
                    <a:gd name="connsiteX8" fmla="*/ 323850 w 633413"/>
                    <a:gd name="connsiteY8" fmla="*/ 404812 h 523875"/>
                    <a:gd name="connsiteX9" fmla="*/ 423863 w 633413"/>
                    <a:gd name="connsiteY9" fmla="*/ 361950 h 523875"/>
                    <a:gd name="connsiteX10" fmla="*/ 457200 w 633413"/>
                    <a:gd name="connsiteY10" fmla="*/ 280987 h 523875"/>
                    <a:gd name="connsiteX11" fmla="*/ 509588 w 633413"/>
                    <a:gd name="connsiteY11" fmla="*/ 223837 h 523875"/>
                    <a:gd name="connsiteX12" fmla="*/ 609600 w 633413"/>
                    <a:gd name="connsiteY12" fmla="*/ 219075 h 523875"/>
                    <a:gd name="connsiteX13" fmla="*/ 609600 w 633413"/>
                    <a:gd name="connsiteY13" fmla="*/ 157162 h 523875"/>
                    <a:gd name="connsiteX14" fmla="*/ 633413 w 633413"/>
                    <a:gd name="connsiteY14" fmla="*/ 123825 h 523875"/>
                    <a:gd name="connsiteX15" fmla="*/ 504825 w 633413"/>
                    <a:gd name="connsiteY15" fmla="*/ 0 h 523875"/>
                    <a:gd name="connsiteX16" fmla="*/ 485775 w 633413"/>
                    <a:gd name="connsiteY16" fmla="*/ 47625 h 523875"/>
                    <a:gd name="connsiteX17" fmla="*/ 409575 w 633413"/>
                    <a:gd name="connsiteY17" fmla="*/ 42862 h 523875"/>
                    <a:gd name="connsiteX18" fmla="*/ 276225 w 633413"/>
                    <a:gd name="connsiteY18" fmla="*/ 161925 h 5238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633413" h="523875">
                      <a:moveTo>
                        <a:pt x="276225" y="161925"/>
                      </a:moveTo>
                      <a:lnTo>
                        <a:pt x="42863" y="204787"/>
                      </a:lnTo>
                      <a:lnTo>
                        <a:pt x="0" y="252412"/>
                      </a:lnTo>
                      <a:lnTo>
                        <a:pt x="33338" y="366712"/>
                      </a:lnTo>
                      <a:lnTo>
                        <a:pt x="71438" y="414337"/>
                      </a:lnTo>
                      <a:lnTo>
                        <a:pt x="133350" y="523875"/>
                      </a:lnTo>
                      <a:lnTo>
                        <a:pt x="185738" y="504825"/>
                      </a:lnTo>
                      <a:lnTo>
                        <a:pt x="209550" y="395287"/>
                      </a:lnTo>
                      <a:lnTo>
                        <a:pt x="323850" y="404812"/>
                      </a:lnTo>
                      <a:lnTo>
                        <a:pt x="423863" y="361950"/>
                      </a:lnTo>
                      <a:lnTo>
                        <a:pt x="457200" y="280987"/>
                      </a:lnTo>
                      <a:lnTo>
                        <a:pt x="509588" y="223837"/>
                      </a:lnTo>
                      <a:lnTo>
                        <a:pt x="609600" y="219075"/>
                      </a:lnTo>
                      <a:lnTo>
                        <a:pt x="609600" y="157162"/>
                      </a:lnTo>
                      <a:lnTo>
                        <a:pt x="633413" y="123825"/>
                      </a:lnTo>
                      <a:lnTo>
                        <a:pt x="504825" y="0"/>
                      </a:lnTo>
                      <a:lnTo>
                        <a:pt x="485775" y="47625"/>
                      </a:lnTo>
                      <a:lnTo>
                        <a:pt x="409575" y="42862"/>
                      </a:lnTo>
                      <a:lnTo>
                        <a:pt x="276225" y="161925"/>
                      </a:lnTo>
                      <a:close/>
                    </a:path>
                  </a:pathLst>
                </a:custGeom>
                <a:solidFill>
                  <a:srgbClr val="99CC00"/>
                </a:solidFill>
                <a:ln w="38100" algn="ctr">
                  <a:solidFill>
                    <a:srgbClr val="00800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396" name="フリーフォーム: 図形 395">
                  <a:extLst>
                    <a:ext uri="{FF2B5EF4-FFF2-40B4-BE49-F238E27FC236}">
                      <a16:creationId xmlns:a16="http://schemas.microsoft.com/office/drawing/2014/main" id="{F701D5F2-B073-4B17-9707-30CDE6815F0D}"/>
                    </a:ext>
                  </a:extLst>
                </p:cNvPr>
                <p:cNvSpPr/>
                <p:nvPr/>
              </p:nvSpPr>
              <p:spPr>
                <a:xfrm>
                  <a:off x="3548063" y="5214938"/>
                  <a:ext cx="238125" cy="261937"/>
                </a:xfrm>
                <a:custGeom>
                  <a:avLst/>
                  <a:gdLst>
                    <a:gd name="connsiteX0" fmla="*/ 185737 w 238125"/>
                    <a:gd name="connsiteY0" fmla="*/ 47625 h 261937"/>
                    <a:gd name="connsiteX1" fmla="*/ 95250 w 238125"/>
                    <a:gd name="connsiteY1" fmla="*/ 0 h 261937"/>
                    <a:gd name="connsiteX2" fmla="*/ 0 w 238125"/>
                    <a:gd name="connsiteY2" fmla="*/ 47625 h 261937"/>
                    <a:gd name="connsiteX3" fmla="*/ 52387 w 238125"/>
                    <a:gd name="connsiteY3" fmla="*/ 185737 h 261937"/>
                    <a:gd name="connsiteX4" fmla="*/ 61912 w 238125"/>
                    <a:gd name="connsiteY4" fmla="*/ 261937 h 261937"/>
                    <a:gd name="connsiteX5" fmla="*/ 214312 w 238125"/>
                    <a:gd name="connsiteY5" fmla="*/ 180975 h 261937"/>
                    <a:gd name="connsiteX6" fmla="*/ 185737 w 238125"/>
                    <a:gd name="connsiteY6" fmla="*/ 138112 h 261937"/>
                    <a:gd name="connsiteX7" fmla="*/ 238125 w 238125"/>
                    <a:gd name="connsiteY7" fmla="*/ 66675 h 261937"/>
                    <a:gd name="connsiteX8" fmla="*/ 185737 w 238125"/>
                    <a:gd name="connsiteY8" fmla="*/ 47625 h 2619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38125" h="261937">
                      <a:moveTo>
                        <a:pt x="185737" y="47625"/>
                      </a:moveTo>
                      <a:lnTo>
                        <a:pt x="95250" y="0"/>
                      </a:lnTo>
                      <a:lnTo>
                        <a:pt x="0" y="47625"/>
                      </a:lnTo>
                      <a:lnTo>
                        <a:pt x="52387" y="185737"/>
                      </a:lnTo>
                      <a:lnTo>
                        <a:pt x="61912" y="261937"/>
                      </a:lnTo>
                      <a:lnTo>
                        <a:pt x="214312" y="180975"/>
                      </a:lnTo>
                      <a:lnTo>
                        <a:pt x="185737" y="138112"/>
                      </a:lnTo>
                      <a:lnTo>
                        <a:pt x="238125" y="66675"/>
                      </a:lnTo>
                      <a:lnTo>
                        <a:pt x="185737" y="47625"/>
                      </a:lnTo>
                      <a:close/>
                    </a:path>
                  </a:pathLst>
                </a:custGeom>
                <a:solidFill>
                  <a:srgbClr val="99CC00"/>
                </a:solidFill>
                <a:ln w="38100" algn="ctr">
                  <a:solidFill>
                    <a:srgbClr val="00800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397" name="フリーフォーム: 図形 396">
                  <a:extLst>
                    <a:ext uri="{FF2B5EF4-FFF2-40B4-BE49-F238E27FC236}">
                      <a16:creationId xmlns:a16="http://schemas.microsoft.com/office/drawing/2014/main" id="{E59CC0E6-DD78-41E1-9F2C-3A4CC9CFF197}"/>
                    </a:ext>
                  </a:extLst>
                </p:cNvPr>
                <p:cNvSpPr/>
                <p:nvPr/>
              </p:nvSpPr>
              <p:spPr>
                <a:xfrm>
                  <a:off x="3938588" y="4933950"/>
                  <a:ext cx="147637" cy="119063"/>
                </a:xfrm>
                <a:custGeom>
                  <a:avLst/>
                  <a:gdLst>
                    <a:gd name="connsiteX0" fmla="*/ 52387 w 147637"/>
                    <a:gd name="connsiteY0" fmla="*/ 0 h 119063"/>
                    <a:gd name="connsiteX1" fmla="*/ 0 w 147637"/>
                    <a:gd name="connsiteY1" fmla="*/ 85725 h 119063"/>
                    <a:gd name="connsiteX2" fmla="*/ 147637 w 147637"/>
                    <a:gd name="connsiteY2" fmla="*/ 119063 h 119063"/>
                    <a:gd name="connsiteX3" fmla="*/ 133350 w 147637"/>
                    <a:gd name="connsiteY3" fmla="*/ 42863 h 119063"/>
                    <a:gd name="connsiteX4" fmla="*/ 52387 w 147637"/>
                    <a:gd name="connsiteY4" fmla="*/ 0 h 1190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7637" h="119063">
                      <a:moveTo>
                        <a:pt x="52387" y="0"/>
                      </a:moveTo>
                      <a:lnTo>
                        <a:pt x="0" y="85725"/>
                      </a:lnTo>
                      <a:lnTo>
                        <a:pt x="147637" y="119063"/>
                      </a:lnTo>
                      <a:lnTo>
                        <a:pt x="133350" y="42863"/>
                      </a:lnTo>
                      <a:lnTo>
                        <a:pt x="52387" y="0"/>
                      </a:lnTo>
                      <a:close/>
                    </a:path>
                  </a:pathLst>
                </a:custGeom>
                <a:solidFill>
                  <a:srgbClr val="99CC00"/>
                </a:solidFill>
                <a:ln w="38100" algn="ctr">
                  <a:solidFill>
                    <a:srgbClr val="00800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398" name="フリーフォーム: 図形 397">
                  <a:extLst>
                    <a:ext uri="{FF2B5EF4-FFF2-40B4-BE49-F238E27FC236}">
                      <a16:creationId xmlns:a16="http://schemas.microsoft.com/office/drawing/2014/main" id="{6CFA7574-C76B-45BC-971C-487B2FE05E7F}"/>
                    </a:ext>
                  </a:extLst>
                </p:cNvPr>
                <p:cNvSpPr/>
                <p:nvPr/>
              </p:nvSpPr>
              <p:spPr>
                <a:xfrm>
                  <a:off x="3438525" y="5505450"/>
                  <a:ext cx="171450" cy="128588"/>
                </a:xfrm>
                <a:custGeom>
                  <a:avLst/>
                  <a:gdLst>
                    <a:gd name="connsiteX0" fmla="*/ 114300 w 171450"/>
                    <a:gd name="connsiteY0" fmla="*/ 0 h 128588"/>
                    <a:gd name="connsiteX1" fmla="*/ 90488 w 171450"/>
                    <a:gd name="connsiteY1" fmla="*/ 52388 h 128588"/>
                    <a:gd name="connsiteX2" fmla="*/ 14288 w 171450"/>
                    <a:gd name="connsiteY2" fmla="*/ 52388 h 128588"/>
                    <a:gd name="connsiteX3" fmla="*/ 0 w 171450"/>
                    <a:gd name="connsiteY3" fmla="*/ 128588 h 128588"/>
                    <a:gd name="connsiteX4" fmla="*/ 85725 w 171450"/>
                    <a:gd name="connsiteY4" fmla="*/ 80963 h 128588"/>
                    <a:gd name="connsiteX5" fmla="*/ 133350 w 171450"/>
                    <a:gd name="connsiteY5" fmla="*/ 76200 h 128588"/>
                    <a:gd name="connsiteX6" fmla="*/ 171450 w 171450"/>
                    <a:gd name="connsiteY6" fmla="*/ 28575 h 128588"/>
                    <a:gd name="connsiteX7" fmla="*/ 114300 w 171450"/>
                    <a:gd name="connsiteY7" fmla="*/ 0 h 1285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71450" h="128588">
                      <a:moveTo>
                        <a:pt x="114300" y="0"/>
                      </a:moveTo>
                      <a:lnTo>
                        <a:pt x="90488" y="52388"/>
                      </a:lnTo>
                      <a:lnTo>
                        <a:pt x="14288" y="52388"/>
                      </a:lnTo>
                      <a:lnTo>
                        <a:pt x="0" y="128588"/>
                      </a:lnTo>
                      <a:lnTo>
                        <a:pt x="85725" y="80963"/>
                      </a:lnTo>
                      <a:lnTo>
                        <a:pt x="133350" y="76200"/>
                      </a:lnTo>
                      <a:lnTo>
                        <a:pt x="171450" y="28575"/>
                      </a:lnTo>
                      <a:lnTo>
                        <a:pt x="114300" y="0"/>
                      </a:lnTo>
                      <a:close/>
                    </a:path>
                  </a:pathLst>
                </a:custGeom>
                <a:solidFill>
                  <a:srgbClr val="99CC00"/>
                </a:solidFill>
                <a:ln w="38100" algn="ctr">
                  <a:solidFill>
                    <a:srgbClr val="00800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399" name="フリーフォーム: 図形 398">
                  <a:extLst>
                    <a:ext uri="{FF2B5EF4-FFF2-40B4-BE49-F238E27FC236}">
                      <a16:creationId xmlns:a16="http://schemas.microsoft.com/office/drawing/2014/main" id="{0B8AD63C-F73D-439F-A65D-139608C119CC}"/>
                    </a:ext>
                  </a:extLst>
                </p:cNvPr>
                <p:cNvSpPr/>
                <p:nvPr/>
              </p:nvSpPr>
              <p:spPr>
                <a:xfrm>
                  <a:off x="3148013" y="5448300"/>
                  <a:ext cx="142875" cy="104775"/>
                </a:xfrm>
                <a:custGeom>
                  <a:avLst/>
                  <a:gdLst>
                    <a:gd name="connsiteX0" fmla="*/ 0 w 142875"/>
                    <a:gd name="connsiteY0" fmla="*/ 0 h 104775"/>
                    <a:gd name="connsiteX1" fmla="*/ 47625 w 142875"/>
                    <a:gd name="connsiteY1" fmla="*/ 66675 h 104775"/>
                    <a:gd name="connsiteX2" fmla="*/ 38100 w 142875"/>
                    <a:gd name="connsiteY2" fmla="*/ 95250 h 104775"/>
                    <a:gd name="connsiteX3" fmla="*/ 142875 w 142875"/>
                    <a:gd name="connsiteY3" fmla="*/ 104775 h 104775"/>
                    <a:gd name="connsiteX4" fmla="*/ 133350 w 142875"/>
                    <a:gd name="connsiteY4" fmla="*/ 80963 h 104775"/>
                    <a:gd name="connsiteX5" fmla="*/ 138112 w 142875"/>
                    <a:gd name="connsiteY5" fmla="*/ 38100 h 104775"/>
                    <a:gd name="connsiteX6" fmla="*/ 76200 w 142875"/>
                    <a:gd name="connsiteY6" fmla="*/ 42863 h 104775"/>
                    <a:gd name="connsiteX7" fmla="*/ 0 w 142875"/>
                    <a:gd name="connsiteY7" fmla="*/ 0 h 1047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42875" h="104775">
                      <a:moveTo>
                        <a:pt x="0" y="0"/>
                      </a:moveTo>
                      <a:lnTo>
                        <a:pt x="47625" y="66675"/>
                      </a:lnTo>
                      <a:lnTo>
                        <a:pt x="38100" y="95250"/>
                      </a:lnTo>
                      <a:lnTo>
                        <a:pt x="142875" y="104775"/>
                      </a:lnTo>
                      <a:lnTo>
                        <a:pt x="133350" y="80963"/>
                      </a:lnTo>
                      <a:lnTo>
                        <a:pt x="138112" y="38100"/>
                      </a:lnTo>
                      <a:lnTo>
                        <a:pt x="76200" y="42863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99CC00"/>
                </a:solidFill>
                <a:ln w="38100" algn="ctr">
                  <a:solidFill>
                    <a:srgbClr val="00800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400" name="フリーフォーム: 図形 399">
                  <a:extLst>
                    <a:ext uri="{FF2B5EF4-FFF2-40B4-BE49-F238E27FC236}">
                      <a16:creationId xmlns:a16="http://schemas.microsoft.com/office/drawing/2014/main" id="{9744C2A8-FA61-4BE6-A47E-C57A6D993FF8}"/>
                    </a:ext>
                  </a:extLst>
                </p:cNvPr>
                <p:cNvSpPr/>
                <p:nvPr/>
              </p:nvSpPr>
              <p:spPr>
                <a:xfrm>
                  <a:off x="5048250" y="-171450"/>
                  <a:ext cx="3943350" cy="3048000"/>
                </a:xfrm>
                <a:custGeom>
                  <a:avLst/>
                  <a:gdLst>
                    <a:gd name="connsiteX0" fmla="*/ 180975 w 3943350"/>
                    <a:gd name="connsiteY0" fmla="*/ 3028950 h 3048000"/>
                    <a:gd name="connsiteX1" fmla="*/ 314325 w 3943350"/>
                    <a:gd name="connsiteY1" fmla="*/ 2809875 h 3048000"/>
                    <a:gd name="connsiteX2" fmla="*/ 438150 w 3943350"/>
                    <a:gd name="connsiteY2" fmla="*/ 2686050 h 3048000"/>
                    <a:gd name="connsiteX3" fmla="*/ 590550 w 3943350"/>
                    <a:gd name="connsiteY3" fmla="*/ 2686050 h 3048000"/>
                    <a:gd name="connsiteX4" fmla="*/ 752475 w 3943350"/>
                    <a:gd name="connsiteY4" fmla="*/ 2600325 h 3048000"/>
                    <a:gd name="connsiteX5" fmla="*/ 923925 w 3943350"/>
                    <a:gd name="connsiteY5" fmla="*/ 2257425 h 3048000"/>
                    <a:gd name="connsiteX6" fmla="*/ 1085850 w 3943350"/>
                    <a:gd name="connsiteY6" fmla="*/ 2133600 h 3048000"/>
                    <a:gd name="connsiteX7" fmla="*/ 1314450 w 3943350"/>
                    <a:gd name="connsiteY7" fmla="*/ 1990725 h 3048000"/>
                    <a:gd name="connsiteX8" fmla="*/ 1514475 w 3943350"/>
                    <a:gd name="connsiteY8" fmla="*/ 1724025 h 3048000"/>
                    <a:gd name="connsiteX9" fmla="*/ 1466850 w 3943350"/>
                    <a:gd name="connsiteY9" fmla="*/ 1657350 h 3048000"/>
                    <a:gd name="connsiteX10" fmla="*/ 1495425 w 3943350"/>
                    <a:gd name="connsiteY10" fmla="*/ 1514475 h 3048000"/>
                    <a:gd name="connsiteX11" fmla="*/ 1657350 w 3943350"/>
                    <a:gd name="connsiteY11" fmla="*/ 1447800 h 3048000"/>
                    <a:gd name="connsiteX12" fmla="*/ 1704975 w 3943350"/>
                    <a:gd name="connsiteY12" fmla="*/ 1590675 h 3048000"/>
                    <a:gd name="connsiteX13" fmla="*/ 1828800 w 3943350"/>
                    <a:gd name="connsiteY13" fmla="*/ 1638300 h 3048000"/>
                    <a:gd name="connsiteX14" fmla="*/ 1876425 w 3943350"/>
                    <a:gd name="connsiteY14" fmla="*/ 1590675 h 3048000"/>
                    <a:gd name="connsiteX15" fmla="*/ 2047875 w 3943350"/>
                    <a:gd name="connsiteY15" fmla="*/ 1581150 h 3048000"/>
                    <a:gd name="connsiteX16" fmla="*/ 2238375 w 3943350"/>
                    <a:gd name="connsiteY16" fmla="*/ 1343025 h 3048000"/>
                    <a:gd name="connsiteX17" fmla="*/ 2552700 w 3943350"/>
                    <a:gd name="connsiteY17" fmla="*/ 1047750 h 3048000"/>
                    <a:gd name="connsiteX18" fmla="*/ 2857500 w 3943350"/>
                    <a:gd name="connsiteY18" fmla="*/ 876300 h 3048000"/>
                    <a:gd name="connsiteX19" fmla="*/ 3105150 w 3943350"/>
                    <a:gd name="connsiteY19" fmla="*/ 781050 h 3048000"/>
                    <a:gd name="connsiteX20" fmla="*/ 3286125 w 3943350"/>
                    <a:gd name="connsiteY20" fmla="*/ 628650 h 3048000"/>
                    <a:gd name="connsiteX21" fmla="*/ 3600450 w 3943350"/>
                    <a:gd name="connsiteY21" fmla="*/ 561975 h 3048000"/>
                    <a:gd name="connsiteX22" fmla="*/ 3857625 w 3943350"/>
                    <a:gd name="connsiteY22" fmla="*/ 561975 h 3048000"/>
                    <a:gd name="connsiteX23" fmla="*/ 3876675 w 3943350"/>
                    <a:gd name="connsiteY23" fmla="*/ 400050 h 3048000"/>
                    <a:gd name="connsiteX24" fmla="*/ 3810000 w 3943350"/>
                    <a:gd name="connsiteY24" fmla="*/ 323850 h 3048000"/>
                    <a:gd name="connsiteX25" fmla="*/ 3810000 w 3943350"/>
                    <a:gd name="connsiteY25" fmla="*/ 238125 h 3048000"/>
                    <a:gd name="connsiteX26" fmla="*/ 3943350 w 3943350"/>
                    <a:gd name="connsiteY26" fmla="*/ 142875 h 3048000"/>
                    <a:gd name="connsiteX27" fmla="*/ 3876675 w 3943350"/>
                    <a:gd name="connsiteY27" fmla="*/ 28575 h 3048000"/>
                    <a:gd name="connsiteX28" fmla="*/ 3667125 w 3943350"/>
                    <a:gd name="connsiteY28" fmla="*/ 0 h 3048000"/>
                    <a:gd name="connsiteX29" fmla="*/ 3448050 w 3943350"/>
                    <a:gd name="connsiteY29" fmla="*/ 66675 h 3048000"/>
                    <a:gd name="connsiteX30" fmla="*/ 3133725 w 3943350"/>
                    <a:gd name="connsiteY30" fmla="*/ 333375 h 3048000"/>
                    <a:gd name="connsiteX31" fmla="*/ 3086100 w 3943350"/>
                    <a:gd name="connsiteY31" fmla="*/ 476250 h 3048000"/>
                    <a:gd name="connsiteX32" fmla="*/ 2819400 w 3943350"/>
                    <a:gd name="connsiteY32" fmla="*/ 714375 h 3048000"/>
                    <a:gd name="connsiteX33" fmla="*/ 2438400 w 3943350"/>
                    <a:gd name="connsiteY33" fmla="*/ 800100 h 3048000"/>
                    <a:gd name="connsiteX34" fmla="*/ 2266950 w 3943350"/>
                    <a:gd name="connsiteY34" fmla="*/ 762000 h 3048000"/>
                    <a:gd name="connsiteX35" fmla="*/ 2152650 w 3943350"/>
                    <a:gd name="connsiteY35" fmla="*/ 447675 h 3048000"/>
                    <a:gd name="connsiteX36" fmla="*/ 2076450 w 3943350"/>
                    <a:gd name="connsiteY36" fmla="*/ 314325 h 3048000"/>
                    <a:gd name="connsiteX37" fmla="*/ 1933575 w 3943350"/>
                    <a:gd name="connsiteY37" fmla="*/ 400050 h 3048000"/>
                    <a:gd name="connsiteX38" fmla="*/ 1895475 w 3943350"/>
                    <a:gd name="connsiteY38" fmla="*/ 523875 h 3048000"/>
                    <a:gd name="connsiteX39" fmla="*/ 1952625 w 3943350"/>
                    <a:gd name="connsiteY39" fmla="*/ 733425 h 3048000"/>
                    <a:gd name="connsiteX40" fmla="*/ 1952625 w 3943350"/>
                    <a:gd name="connsiteY40" fmla="*/ 733425 h 3048000"/>
                    <a:gd name="connsiteX41" fmla="*/ 1952625 w 3943350"/>
                    <a:gd name="connsiteY41" fmla="*/ 904875 h 3048000"/>
                    <a:gd name="connsiteX42" fmla="*/ 1819275 w 3943350"/>
                    <a:gd name="connsiteY42" fmla="*/ 904875 h 3048000"/>
                    <a:gd name="connsiteX43" fmla="*/ 1600200 w 3943350"/>
                    <a:gd name="connsiteY43" fmla="*/ 1038225 h 3048000"/>
                    <a:gd name="connsiteX44" fmla="*/ 1590675 w 3943350"/>
                    <a:gd name="connsiteY44" fmla="*/ 1209675 h 3048000"/>
                    <a:gd name="connsiteX45" fmla="*/ 1504950 w 3943350"/>
                    <a:gd name="connsiteY45" fmla="*/ 1276350 h 3048000"/>
                    <a:gd name="connsiteX46" fmla="*/ 1333500 w 3943350"/>
                    <a:gd name="connsiteY46" fmla="*/ 1209675 h 3048000"/>
                    <a:gd name="connsiteX47" fmla="*/ 1247775 w 3943350"/>
                    <a:gd name="connsiteY47" fmla="*/ 1209675 h 3048000"/>
                    <a:gd name="connsiteX48" fmla="*/ 1285875 w 3943350"/>
                    <a:gd name="connsiteY48" fmla="*/ 1409700 h 3048000"/>
                    <a:gd name="connsiteX49" fmla="*/ 1238250 w 3943350"/>
                    <a:gd name="connsiteY49" fmla="*/ 1495425 h 3048000"/>
                    <a:gd name="connsiteX50" fmla="*/ 1143000 w 3943350"/>
                    <a:gd name="connsiteY50" fmla="*/ 1524000 h 3048000"/>
                    <a:gd name="connsiteX51" fmla="*/ 1028700 w 3943350"/>
                    <a:gd name="connsiteY51" fmla="*/ 1771650 h 3048000"/>
                    <a:gd name="connsiteX52" fmla="*/ 828675 w 3943350"/>
                    <a:gd name="connsiteY52" fmla="*/ 1838325 h 3048000"/>
                    <a:gd name="connsiteX53" fmla="*/ 762000 w 3943350"/>
                    <a:gd name="connsiteY53" fmla="*/ 1990725 h 3048000"/>
                    <a:gd name="connsiteX54" fmla="*/ 676275 w 3943350"/>
                    <a:gd name="connsiteY54" fmla="*/ 2047875 h 3048000"/>
                    <a:gd name="connsiteX55" fmla="*/ 590550 w 3943350"/>
                    <a:gd name="connsiteY55" fmla="*/ 1962150 h 3048000"/>
                    <a:gd name="connsiteX56" fmla="*/ 447675 w 3943350"/>
                    <a:gd name="connsiteY56" fmla="*/ 1962150 h 3048000"/>
                    <a:gd name="connsiteX57" fmla="*/ 466725 w 3943350"/>
                    <a:gd name="connsiteY57" fmla="*/ 2114550 h 3048000"/>
                    <a:gd name="connsiteX58" fmla="*/ 581025 w 3943350"/>
                    <a:gd name="connsiteY58" fmla="*/ 2133600 h 3048000"/>
                    <a:gd name="connsiteX59" fmla="*/ 657225 w 3943350"/>
                    <a:gd name="connsiteY59" fmla="*/ 2133600 h 3048000"/>
                    <a:gd name="connsiteX60" fmla="*/ 647700 w 3943350"/>
                    <a:gd name="connsiteY60" fmla="*/ 2276475 h 3048000"/>
                    <a:gd name="connsiteX61" fmla="*/ 561975 w 3943350"/>
                    <a:gd name="connsiteY61" fmla="*/ 2409825 h 3048000"/>
                    <a:gd name="connsiteX62" fmla="*/ 428625 w 3943350"/>
                    <a:gd name="connsiteY62" fmla="*/ 2476500 h 3048000"/>
                    <a:gd name="connsiteX63" fmla="*/ 381000 w 3943350"/>
                    <a:gd name="connsiteY63" fmla="*/ 2419350 h 3048000"/>
                    <a:gd name="connsiteX64" fmla="*/ 285750 w 3943350"/>
                    <a:gd name="connsiteY64" fmla="*/ 2419350 h 3048000"/>
                    <a:gd name="connsiteX65" fmla="*/ 352425 w 3943350"/>
                    <a:gd name="connsiteY65" fmla="*/ 2514600 h 3048000"/>
                    <a:gd name="connsiteX66" fmla="*/ 295275 w 3943350"/>
                    <a:gd name="connsiteY66" fmla="*/ 2619375 h 3048000"/>
                    <a:gd name="connsiteX67" fmla="*/ 228600 w 3943350"/>
                    <a:gd name="connsiteY67" fmla="*/ 2609850 h 3048000"/>
                    <a:gd name="connsiteX68" fmla="*/ 171450 w 3943350"/>
                    <a:gd name="connsiteY68" fmla="*/ 2505075 h 3048000"/>
                    <a:gd name="connsiteX69" fmla="*/ 142875 w 3943350"/>
                    <a:gd name="connsiteY69" fmla="*/ 2628900 h 3048000"/>
                    <a:gd name="connsiteX70" fmla="*/ 161925 w 3943350"/>
                    <a:gd name="connsiteY70" fmla="*/ 2714625 h 3048000"/>
                    <a:gd name="connsiteX71" fmla="*/ 123825 w 3943350"/>
                    <a:gd name="connsiteY71" fmla="*/ 2781300 h 3048000"/>
                    <a:gd name="connsiteX72" fmla="*/ 66675 w 3943350"/>
                    <a:gd name="connsiteY72" fmla="*/ 2800350 h 3048000"/>
                    <a:gd name="connsiteX73" fmla="*/ 0 w 3943350"/>
                    <a:gd name="connsiteY73" fmla="*/ 2971800 h 3048000"/>
                    <a:gd name="connsiteX74" fmla="*/ 66675 w 3943350"/>
                    <a:gd name="connsiteY74" fmla="*/ 3048000 h 3048000"/>
                    <a:gd name="connsiteX75" fmla="*/ 180975 w 3943350"/>
                    <a:gd name="connsiteY75" fmla="*/ 3028950 h 3048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</a:cxnLst>
                  <a:rect l="l" t="t" r="r" b="b"/>
                  <a:pathLst>
                    <a:path w="3943350" h="3048000">
                      <a:moveTo>
                        <a:pt x="180975" y="3028950"/>
                      </a:moveTo>
                      <a:lnTo>
                        <a:pt x="314325" y="2809875"/>
                      </a:lnTo>
                      <a:lnTo>
                        <a:pt x="438150" y="2686050"/>
                      </a:lnTo>
                      <a:lnTo>
                        <a:pt x="590550" y="2686050"/>
                      </a:lnTo>
                      <a:lnTo>
                        <a:pt x="752475" y="2600325"/>
                      </a:lnTo>
                      <a:lnTo>
                        <a:pt x="923925" y="2257425"/>
                      </a:lnTo>
                      <a:lnTo>
                        <a:pt x="1085850" y="2133600"/>
                      </a:lnTo>
                      <a:lnTo>
                        <a:pt x="1314450" y="1990725"/>
                      </a:lnTo>
                      <a:lnTo>
                        <a:pt x="1514475" y="1724025"/>
                      </a:lnTo>
                      <a:lnTo>
                        <a:pt x="1466850" y="1657350"/>
                      </a:lnTo>
                      <a:lnTo>
                        <a:pt x="1495425" y="1514475"/>
                      </a:lnTo>
                      <a:lnTo>
                        <a:pt x="1657350" y="1447800"/>
                      </a:lnTo>
                      <a:lnTo>
                        <a:pt x="1704975" y="1590675"/>
                      </a:lnTo>
                      <a:lnTo>
                        <a:pt x="1828800" y="1638300"/>
                      </a:lnTo>
                      <a:lnTo>
                        <a:pt x="1876425" y="1590675"/>
                      </a:lnTo>
                      <a:lnTo>
                        <a:pt x="2047875" y="1581150"/>
                      </a:lnTo>
                      <a:lnTo>
                        <a:pt x="2238375" y="1343025"/>
                      </a:lnTo>
                      <a:lnTo>
                        <a:pt x="2552700" y="1047750"/>
                      </a:lnTo>
                      <a:lnTo>
                        <a:pt x="2857500" y="876300"/>
                      </a:lnTo>
                      <a:lnTo>
                        <a:pt x="3105150" y="781050"/>
                      </a:lnTo>
                      <a:lnTo>
                        <a:pt x="3286125" y="628650"/>
                      </a:lnTo>
                      <a:lnTo>
                        <a:pt x="3600450" y="561975"/>
                      </a:lnTo>
                      <a:lnTo>
                        <a:pt x="3857625" y="561975"/>
                      </a:lnTo>
                      <a:lnTo>
                        <a:pt x="3876675" y="400050"/>
                      </a:lnTo>
                      <a:lnTo>
                        <a:pt x="3810000" y="323850"/>
                      </a:lnTo>
                      <a:lnTo>
                        <a:pt x="3810000" y="238125"/>
                      </a:lnTo>
                      <a:lnTo>
                        <a:pt x="3943350" y="142875"/>
                      </a:lnTo>
                      <a:lnTo>
                        <a:pt x="3876675" y="28575"/>
                      </a:lnTo>
                      <a:lnTo>
                        <a:pt x="3667125" y="0"/>
                      </a:lnTo>
                      <a:lnTo>
                        <a:pt x="3448050" y="66675"/>
                      </a:lnTo>
                      <a:lnTo>
                        <a:pt x="3133725" y="333375"/>
                      </a:lnTo>
                      <a:lnTo>
                        <a:pt x="3086100" y="476250"/>
                      </a:lnTo>
                      <a:lnTo>
                        <a:pt x="2819400" y="714375"/>
                      </a:lnTo>
                      <a:lnTo>
                        <a:pt x="2438400" y="800100"/>
                      </a:lnTo>
                      <a:lnTo>
                        <a:pt x="2266950" y="762000"/>
                      </a:lnTo>
                      <a:lnTo>
                        <a:pt x="2152650" y="447675"/>
                      </a:lnTo>
                      <a:lnTo>
                        <a:pt x="2076450" y="314325"/>
                      </a:lnTo>
                      <a:lnTo>
                        <a:pt x="1933575" y="400050"/>
                      </a:lnTo>
                      <a:lnTo>
                        <a:pt x="1895475" y="523875"/>
                      </a:lnTo>
                      <a:lnTo>
                        <a:pt x="1952625" y="733425"/>
                      </a:lnTo>
                      <a:lnTo>
                        <a:pt x="1952625" y="733425"/>
                      </a:lnTo>
                      <a:lnTo>
                        <a:pt x="1952625" y="904875"/>
                      </a:lnTo>
                      <a:lnTo>
                        <a:pt x="1819275" y="904875"/>
                      </a:lnTo>
                      <a:lnTo>
                        <a:pt x="1600200" y="1038225"/>
                      </a:lnTo>
                      <a:lnTo>
                        <a:pt x="1590675" y="1209675"/>
                      </a:lnTo>
                      <a:lnTo>
                        <a:pt x="1504950" y="1276350"/>
                      </a:lnTo>
                      <a:lnTo>
                        <a:pt x="1333500" y="1209675"/>
                      </a:lnTo>
                      <a:lnTo>
                        <a:pt x="1247775" y="1209675"/>
                      </a:lnTo>
                      <a:lnTo>
                        <a:pt x="1285875" y="1409700"/>
                      </a:lnTo>
                      <a:lnTo>
                        <a:pt x="1238250" y="1495425"/>
                      </a:lnTo>
                      <a:lnTo>
                        <a:pt x="1143000" y="1524000"/>
                      </a:lnTo>
                      <a:lnTo>
                        <a:pt x="1028700" y="1771650"/>
                      </a:lnTo>
                      <a:lnTo>
                        <a:pt x="828675" y="1838325"/>
                      </a:lnTo>
                      <a:lnTo>
                        <a:pt x="762000" y="1990725"/>
                      </a:lnTo>
                      <a:lnTo>
                        <a:pt x="676275" y="2047875"/>
                      </a:lnTo>
                      <a:lnTo>
                        <a:pt x="590550" y="1962150"/>
                      </a:lnTo>
                      <a:lnTo>
                        <a:pt x="447675" y="1962150"/>
                      </a:lnTo>
                      <a:lnTo>
                        <a:pt x="466725" y="2114550"/>
                      </a:lnTo>
                      <a:lnTo>
                        <a:pt x="581025" y="2133600"/>
                      </a:lnTo>
                      <a:lnTo>
                        <a:pt x="657225" y="2133600"/>
                      </a:lnTo>
                      <a:lnTo>
                        <a:pt x="647700" y="2276475"/>
                      </a:lnTo>
                      <a:lnTo>
                        <a:pt x="561975" y="2409825"/>
                      </a:lnTo>
                      <a:lnTo>
                        <a:pt x="428625" y="2476500"/>
                      </a:lnTo>
                      <a:lnTo>
                        <a:pt x="381000" y="2419350"/>
                      </a:lnTo>
                      <a:lnTo>
                        <a:pt x="285750" y="2419350"/>
                      </a:lnTo>
                      <a:lnTo>
                        <a:pt x="352425" y="2514600"/>
                      </a:lnTo>
                      <a:lnTo>
                        <a:pt x="295275" y="2619375"/>
                      </a:lnTo>
                      <a:lnTo>
                        <a:pt x="228600" y="2609850"/>
                      </a:lnTo>
                      <a:lnTo>
                        <a:pt x="171450" y="2505075"/>
                      </a:lnTo>
                      <a:lnTo>
                        <a:pt x="142875" y="2628900"/>
                      </a:lnTo>
                      <a:lnTo>
                        <a:pt x="161925" y="2714625"/>
                      </a:lnTo>
                      <a:lnTo>
                        <a:pt x="123825" y="2781300"/>
                      </a:lnTo>
                      <a:lnTo>
                        <a:pt x="66675" y="2800350"/>
                      </a:lnTo>
                      <a:lnTo>
                        <a:pt x="0" y="2971800"/>
                      </a:lnTo>
                      <a:lnTo>
                        <a:pt x="66675" y="3048000"/>
                      </a:lnTo>
                      <a:lnTo>
                        <a:pt x="180975" y="3028950"/>
                      </a:lnTo>
                      <a:close/>
                    </a:path>
                  </a:pathLst>
                </a:custGeom>
                <a:solidFill>
                  <a:srgbClr val="99CC00"/>
                </a:solidFill>
                <a:ln w="38100" algn="ctr">
                  <a:solidFill>
                    <a:srgbClr val="00800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50" charset="-128"/>
                  </a:endParaRPr>
                </a:p>
              </p:txBody>
            </p:sp>
          </p:grpSp>
          <p:grpSp>
            <p:nvGrpSpPr>
              <p:cNvPr id="2" name="グループ化 1">
                <a:extLst>
                  <a:ext uri="{FF2B5EF4-FFF2-40B4-BE49-F238E27FC236}">
                    <a16:creationId xmlns:a16="http://schemas.microsoft.com/office/drawing/2014/main" id="{401C96F8-34E7-4E89-9188-11A55F79BBE4}"/>
                  </a:ext>
                </a:extLst>
              </p:cNvPr>
              <p:cNvGrpSpPr/>
              <p:nvPr/>
            </p:nvGrpSpPr>
            <p:grpSpPr>
              <a:xfrm>
                <a:off x="10925665" y="1414942"/>
                <a:ext cx="3045167" cy="3418248"/>
                <a:chOff x="10925665" y="1414942"/>
                <a:chExt cx="3045167" cy="3418248"/>
              </a:xfrm>
            </p:grpSpPr>
            <p:sp>
              <p:nvSpPr>
                <p:cNvPr id="402" name="WordArt 25">
                  <a:extLst>
                    <a:ext uri="{FF2B5EF4-FFF2-40B4-BE49-F238E27FC236}">
                      <a16:creationId xmlns:a16="http://schemas.microsoft.com/office/drawing/2014/main" id="{BB07478C-2076-4732-9BE6-EB1DD0F77873}"/>
                    </a:ext>
                  </a:extLst>
                </p:cNvPr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10925665" y="3350422"/>
                  <a:ext cx="347687" cy="109531"/>
                </a:xfrm>
                <a:prstGeom prst="rect">
                  <a:avLst/>
                </a:prstGeom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/>
                  <a:r>
                    <a:rPr lang="ja-JP" altLang="en-US" sz="3600" b="1" kern="10" dirty="0">
                      <a:solidFill>
                        <a:schemeClr val="bg1"/>
                      </a:solidFill>
                      <a:effectLst>
                        <a:outerShdw dist="17961" dir="2700000" algn="ctr" rotWithShape="0">
                          <a:schemeClr val="tx1"/>
                        </a:outerShdw>
                      </a:effectLst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国後島</a:t>
                  </a:r>
                </a:p>
              </p:txBody>
            </p:sp>
            <p:sp>
              <p:nvSpPr>
                <p:cNvPr id="403" name="WordArt 25">
                  <a:extLst>
                    <a:ext uri="{FF2B5EF4-FFF2-40B4-BE49-F238E27FC236}">
                      <a16:creationId xmlns:a16="http://schemas.microsoft.com/office/drawing/2014/main" id="{EB6427B7-0495-48D5-9B3E-3E8DB88558A3}"/>
                    </a:ext>
                  </a:extLst>
                </p:cNvPr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13623145" y="1414942"/>
                  <a:ext cx="347687" cy="109531"/>
                </a:xfrm>
                <a:prstGeom prst="rect">
                  <a:avLst/>
                </a:prstGeom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/>
                  <a:r>
                    <a:rPr lang="ja-JP" altLang="en-US" sz="3600" b="1" kern="10" dirty="0">
                      <a:solidFill>
                        <a:schemeClr val="bg1"/>
                      </a:solidFill>
                      <a:effectLst>
                        <a:outerShdw dist="17961" dir="2700000" algn="ctr" rotWithShape="0">
                          <a:schemeClr val="tx1"/>
                        </a:outerShdw>
                      </a:effectLst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択捉島</a:t>
                  </a:r>
                </a:p>
              </p:txBody>
            </p:sp>
            <p:sp>
              <p:nvSpPr>
                <p:cNvPr id="404" name="WordArt 25">
                  <a:extLst>
                    <a:ext uri="{FF2B5EF4-FFF2-40B4-BE49-F238E27FC236}">
                      <a16:creationId xmlns:a16="http://schemas.microsoft.com/office/drawing/2014/main" id="{31D0244E-0257-4F99-B2CB-357CEE549B55}"/>
                    </a:ext>
                  </a:extLst>
                </p:cNvPr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12289645" y="4081942"/>
                  <a:ext cx="347687" cy="109531"/>
                </a:xfrm>
                <a:prstGeom prst="rect">
                  <a:avLst/>
                </a:prstGeom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/>
                  <a:r>
                    <a:rPr lang="ja-JP" altLang="en-US" sz="3600" b="1" kern="10" dirty="0">
                      <a:solidFill>
                        <a:schemeClr val="bg1"/>
                      </a:solidFill>
                      <a:effectLst>
                        <a:outerShdw dist="17961" dir="2700000" algn="ctr" rotWithShape="0">
                          <a:schemeClr val="tx1"/>
                        </a:outerShdw>
                      </a:effectLst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色丹島</a:t>
                  </a:r>
                </a:p>
              </p:txBody>
            </p:sp>
            <p:sp>
              <p:nvSpPr>
                <p:cNvPr id="405" name="WordArt 25">
                  <a:extLst>
                    <a:ext uri="{FF2B5EF4-FFF2-40B4-BE49-F238E27FC236}">
                      <a16:creationId xmlns:a16="http://schemas.microsoft.com/office/drawing/2014/main" id="{B53DA4AA-8840-4E4B-87A1-DAFC8DAFC7EB}"/>
                    </a:ext>
                  </a:extLst>
                </p:cNvPr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11267146" y="4722815"/>
                  <a:ext cx="444244" cy="110375"/>
                </a:xfrm>
                <a:prstGeom prst="rect">
                  <a:avLst/>
                </a:prstGeom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/>
                  <a:r>
                    <a:rPr lang="ja-JP" altLang="en-US" sz="3600" b="1" kern="10" dirty="0">
                      <a:solidFill>
                        <a:schemeClr val="bg1"/>
                      </a:solidFill>
                      <a:effectLst>
                        <a:outerShdw dist="17961" dir="2700000" algn="ctr" rotWithShape="0">
                          <a:schemeClr val="tx1"/>
                        </a:outerShdw>
                      </a:effectLst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歯舞群島</a:t>
                  </a:r>
                </a:p>
              </p:txBody>
            </p:sp>
          </p:grpSp>
        </p:grp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C0438B54-86F6-4686-8E2E-81F2C073C956}"/>
              </a:ext>
            </a:extLst>
          </p:cNvPr>
          <p:cNvGrpSpPr>
            <a:grpSpLocks noChangeAspect="1"/>
          </p:cNvGrpSpPr>
          <p:nvPr/>
        </p:nvGrpSpPr>
        <p:grpSpPr>
          <a:xfrm>
            <a:off x="280800" y="1120910"/>
            <a:ext cx="12240000" cy="7359380"/>
            <a:chOff x="711200" y="254000"/>
            <a:chExt cx="15121023" cy="9091613"/>
          </a:xfrm>
        </p:grpSpPr>
        <p:grpSp>
          <p:nvGrpSpPr>
            <p:cNvPr id="7176" name="グループ化 1">
              <a:extLst>
                <a:ext uri="{FF2B5EF4-FFF2-40B4-BE49-F238E27FC236}">
                  <a16:creationId xmlns:a16="http://schemas.microsoft.com/office/drawing/2014/main" id="{7E88CECA-9E69-490D-B348-0CB1EE8A89E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338513" y="5475288"/>
              <a:ext cx="812800" cy="858837"/>
              <a:chOff x="3338513" y="5475288"/>
              <a:chExt cx="812800" cy="858837"/>
            </a:xfrm>
          </p:grpSpPr>
          <p:sp>
            <p:nvSpPr>
              <p:cNvPr id="7555" name="Freeform 188">
                <a:extLst>
                  <a:ext uri="{FF2B5EF4-FFF2-40B4-BE49-F238E27FC236}">
                    <a16:creationId xmlns:a16="http://schemas.microsoft.com/office/drawing/2014/main" id="{74725F49-3C04-439D-872F-07B86529EF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38513" y="5567363"/>
                <a:ext cx="630237" cy="766762"/>
              </a:xfrm>
              <a:custGeom>
                <a:avLst/>
                <a:gdLst>
                  <a:gd name="T0" fmla="*/ 225425 w 397"/>
                  <a:gd name="T1" fmla="*/ 90675 h 482"/>
                  <a:gd name="T2" fmla="*/ 225425 w 397"/>
                  <a:gd name="T3" fmla="*/ 44542 h 482"/>
                  <a:gd name="T4" fmla="*/ 134937 w 397"/>
                  <a:gd name="T5" fmla="*/ 0 h 482"/>
                  <a:gd name="T6" fmla="*/ 90487 w 397"/>
                  <a:gd name="T7" fmla="*/ 44542 h 482"/>
                  <a:gd name="T8" fmla="*/ 46037 w 397"/>
                  <a:gd name="T9" fmla="*/ 135217 h 482"/>
                  <a:gd name="T10" fmla="*/ 0 w 397"/>
                  <a:gd name="T11" fmla="*/ 270435 h 482"/>
                  <a:gd name="T12" fmla="*/ 0 w 397"/>
                  <a:gd name="T13" fmla="*/ 361110 h 482"/>
                  <a:gd name="T14" fmla="*/ 90487 w 397"/>
                  <a:gd name="T15" fmla="*/ 405652 h 482"/>
                  <a:gd name="T16" fmla="*/ 46037 w 397"/>
                  <a:gd name="T17" fmla="*/ 450194 h 482"/>
                  <a:gd name="T18" fmla="*/ 90487 w 397"/>
                  <a:gd name="T19" fmla="*/ 540869 h 482"/>
                  <a:gd name="T20" fmla="*/ 180975 w 397"/>
                  <a:gd name="T21" fmla="*/ 540869 h 482"/>
                  <a:gd name="T22" fmla="*/ 134937 w 397"/>
                  <a:gd name="T23" fmla="*/ 676087 h 482"/>
                  <a:gd name="T24" fmla="*/ 225425 w 397"/>
                  <a:gd name="T25" fmla="*/ 766762 h 482"/>
                  <a:gd name="T26" fmla="*/ 360362 w 397"/>
                  <a:gd name="T27" fmla="*/ 766762 h 482"/>
                  <a:gd name="T28" fmla="*/ 360362 w 397"/>
                  <a:gd name="T29" fmla="*/ 676087 h 482"/>
                  <a:gd name="T30" fmla="*/ 404812 w 397"/>
                  <a:gd name="T31" fmla="*/ 631545 h 482"/>
                  <a:gd name="T32" fmla="*/ 404812 w 397"/>
                  <a:gd name="T33" fmla="*/ 585412 h 482"/>
                  <a:gd name="T34" fmla="*/ 450850 w 397"/>
                  <a:gd name="T35" fmla="*/ 540869 h 482"/>
                  <a:gd name="T36" fmla="*/ 495300 w 397"/>
                  <a:gd name="T37" fmla="*/ 585412 h 482"/>
                  <a:gd name="T38" fmla="*/ 585787 w 397"/>
                  <a:gd name="T39" fmla="*/ 540869 h 482"/>
                  <a:gd name="T40" fmla="*/ 630237 w 397"/>
                  <a:gd name="T41" fmla="*/ 540869 h 482"/>
                  <a:gd name="T42" fmla="*/ 630237 w 397"/>
                  <a:gd name="T43" fmla="*/ 450194 h 482"/>
                  <a:gd name="T44" fmla="*/ 585787 w 397"/>
                  <a:gd name="T45" fmla="*/ 405652 h 482"/>
                  <a:gd name="T46" fmla="*/ 585787 w 397"/>
                  <a:gd name="T47" fmla="*/ 270435 h 482"/>
                  <a:gd name="T48" fmla="*/ 539750 w 397"/>
                  <a:gd name="T49" fmla="*/ 225893 h 482"/>
                  <a:gd name="T50" fmla="*/ 495300 w 397"/>
                  <a:gd name="T51" fmla="*/ 225893 h 482"/>
                  <a:gd name="T52" fmla="*/ 404812 w 397"/>
                  <a:gd name="T53" fmla="*/ 270435 h 482"/>
                  <a:gd name="T54" fmla="*/ 360362 w 397"/>
                  <a:gd name="T55" fmla="*/ 270435 h 482"/>
                  <a:gd name="T56" fmla="*/ 315912 w 397"/>
                  <a:gd name="T57" fmla="*/ 225893 h 482"/>
                  <a:gd name="T58" fmla="*/ 269875 w 397"/>
                  <a:gd name="T59" fmla="*/ 135217 h 482"/>
                  <a:gd name="T60" fmla="*/ 269875 w 397"/>
                  <a:gd name="T61" fmla="*/ 90675 h 482"/>
                  <a:gd name="T62" fmla="*/ 225425 w 397"/>
                  <a:gd name="T63" fmla="*/ 90675 h 482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</a:gdLst>
                <a:ahLst/>
                <a:cxnLst>
                  <a:cxn ang="T64">
                    <a:pos x="T0" y="T1"/>
                  </a:cxn>
                  <a:cxn ang="T65">
                    <a:pos x="T2" y="T3"/>
                  </a:cxn>
                  <a:cxn ang="T66">
                    <a:pos x="T4" y="T5"/>
                  </a:cxn>
                  <a:cxn ang="T67">
                    <a:pos x="T6" y="T7"/>
                  </a:cxn>
                  <a:cxn ang="T68">
                    <a:pos x="T8" y="T9"/>
                  </a:cxn>
                  <a:cxn ang="T69">
                    <a:pos x="T10" y="T11"/>
                  </a:cxn>
                  <a:cxn ang="T70">
                    <a:pos x="T12" y="T13"/>
                  </a:cxn>
                  <a:cxn ang="T71">
                    <a:pos x="T14" y="T15"/>
                  </a:cxn>
                  <a:cxn ang="T72">
                    <a:pos x="T16" y="T17"/>
                  </a:cxn>
                  <a:cxn ang="T73">
                    <a:pos x="T18" y="T19"/>
                  </a:cxn>
                  <a:cxn ang="T74">
                    <a:pos x="T20" y="T21"/>
                  </a:cxn>
                  <a:cxn ang="T75">
                    <a:pos x="T22" y="T23"/>
                  </a:cxn>
                  <a:cxn ang="T76">
                    <a:pos x="T24" y="T25"/>
                  </a:cxn>
                  <a:cxn ang="T77">
                    <a:pos x="T26" y="T27"/>
                  </a:cxn>
                  <a:cxn ang="T78">
                    <a:pos x="T28" y="T29"/>
                  </a:cxn>
                  <a:cxn ang="T79">
                    <a:pos x="T30" y="T31"/>
                  </a:cxn>
                  <a:cxn ang="T80">
                    <a:pos x="T32" y="T33"/>
                  </a:cxn>
                  <a:cxn ang="T81">
                    <a:pos x="T34" y="T35"/>
                  </a:cxn>
                  <a:cxn ang="T82">
                    <a:pos x="T36" y="T37"/>
                  </a:cxn>
                  <a:cxn ang="T83">
                    <a:pos x="T38" y="T39"/>
                  </a:cxn>
                  <a:cxn ang="T84">
                    <a:pos x="T40" y="T41"/>
                  </a:cxn>
                  <a:cxn ang="T85">
                    <a:pos x="T42" y="T43"/>
                  </a:cxn>
                  <a:cxn ang="T86">
                    <a:pos x="T44" y="T45"/>
                  </a:cxn>
                  <a:cxn ang="T87">
                    <a:pos x="T46" y="T47"/>
                  </a:cxn>
                  <a:cxn ang="T88">
                    <a:pos x="T48" y="T49"/>
                  </a:cxn>
                  <a:cxn ang="T89">
                    <a:pos x="T50" y="T51"/>
                  </a:cxn>
                  <a:cxn ang="T90">
                    <a:pos x="T52" y="T53"/>
                  </a:cxn>
                  <a:cxn ang="T91">
                    <a:pos x="T54" y="T55"/>
                  </a:cxn>
                  <a:cxn ang="T92">
                    <a:pos x="T56" y="T57"/>
                  </a:cxn>
                  <a:cxn ang="T93">
                    <a:pos x="T58" y="T59"/>
                  </a:cxn>
                  <a:cxn ang="T94">
                    <a:pos x="T60" y="T61"/>
                  </a:cxn>
                  <a:cxn ang="T95">
                    <a:pos x="T62" y="T63"/>
                  </a:cxn>
                </a:cxnLst>
                <a:rect l="0" t="0" r="r" b="b"/>
                <a:pathLst>
                  <a:path w="397" h="482">
                    <a:moveTo>
                      <a:pt x="142" y="57"/>
                    </a:moveTo>
                    <a:lnTo>
                      <a:pt x="142" y="28"/>
                    </a:lnTo>
                    <a:lnTo>
                      <a:pt x="85" y="0"/>
                    </a:lnTo>
                    <a:lnTo>
                      <a:pt x="57" y="28"/>
                    </a:lnTo>
                    <a:lnTo>
                      <a:pt x="29" y="85"/>
                    </a:lnTo>
                    <a:lnTo>
                      <a:pt x="0" y="170"/>
                    </a:lnTo>
                    <a:lnTo>
                      <a:pt x="0" y="227"/>
                    </a:lnTo>
                    <a:lnTo>
                      <a:pt x="57" y="255"/>
                    </a:lnTo>
                    <a:lnTo>
                      <a:pt x="29" y="283"/>
                    </a:lnTo>
                    <a:lnTo>
                      <a:pt x="57" y="340"/>
                    </a:lnTo>
                    <a:lnTo>
                      <a:pt x="114" y="340"/>
                    </a:lnTo>
                    <a:lnTo>
                      <a:pt x="85" y="425"/>
                    </a:lnTo>
                    <a:lnTo>
                      <a:pt x="142" y="482"/>
                    </a:lnTo>
                    <a:lnTo>
                      <a:pt x="227" y="482"/>
                    </a:lnTo>
                    <a:lnTo>
                      <a:pt x="227" y="425"/>
                    </a:lnTo>
                    <a:lnTo>
                      <a:pt x="255" y="397"/>
                    </a:lnTo>
                    <a:lnTo>
                      <a:pt x="255" y="368"/>
                    </a:lnTo>
                    <a:lnTo>
                      <a:pt x="284" y="340"/>
                    </a:lnTo>
                    <a:lnTo>
                      <a:pt x="312" y="368"/>
                    </a:lnTo>
                    <a:lnTo>
                      <a:pt x="369" y="340"/>
                    </a:lnTo>
                    <a:lnTo>
                      <a:pt x="397" y="340"/>
                    </a:lnTo>
                    <a:lnTo>
                      <a:pt x="397" y="283"/>
                    </a:lnTo>
                    <a:lnTo>
                      <a:pt x="369" y="255"/>
                    </a:lnTo>
                    <a:lnTo>
                      <a:pt x="369" y="170"/>
                    </a:lnTo>
                    <a:lnTo>
                      <a:pt x="340" y="142"/>
                    </a:lnTo>
                    <a:lnTo>
                      <a:pt x="312" y="142"/>
                    </a:lnTo>
                    <a:lnTo>
                      <a:pt x="255" y="170"/>
                    </a:lnTo>
                    <a:lnTo>
                      <a:pt x="227" y="170"/>
                    </a:lnTo>
                    <a:lnTo>
                      <a:pt x="199" y="142"/>
                    </a:lnTo>
                    <a:lnTo>
                      <a:pt x="170" y="85"/>
                    </a:lnTo>
                    <a:lnTo>
                      <a:pt x="170" y="57"/>
                    </a:lnTo>
                    <a:lnTo>
                      <a:pt x="142" y="57"/>
                    </a:lnTo>
                    <a:close/>
                  </a:path>
                </a:pathLst>
              </a:custGeom>
              <a:solidFill>
                <a:srgbClr val="FFCC00"/>
              </a:solidFill>
              <a:ln w="38100" algn="ctr">
                <a:solidFill>
                  <a:srgbClr val="008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556" name="Freeform 189">
                <a:extLst>
                  <a:ext uri="{FF2B5EF4-FFF2-40B4-BE49-F238E27FC236}">
                    <a16:creationId xmlns:a16="http://schemas.microsoft.com/office/drawing/2014/main" id="{FD30DDDC-7E50-4BB7-A562-6F128D863CC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09975" y="5475288"/>
                <a:ext cx="180975" cy="225425"/>
              </a:xfrm>
              <a:custGeom>
                <a:avLst/>
                <a:gdLst>
                  <a:gd name="T0" fmla="*/ 46038 w 114"/>
                  <a:gd name="T1" fmla="*/ 90488 h 142"/>
                  <a:gd name="T2" fmla="*/ 134938 w 114"/>
                  <a:gd name="T3" fmla="*/ 0 h 142"/>
                  <a:gd name="T4" fmla="*/ 180975 w 114"/>
                  <a:gd name="T5" fmla="*/ 46038 h 142"/>
                  <a:gd name="T6" fmla="*/ 180975 w 114"/>
                  <a:gd name="T7" fmla="*/ 134938 h 142"/>
                  <a:gd name="T8" fmla="*/ 46038 w 114"/>
                  <a:gd name="T9" fmla="*/ 225425 h 142"/>
                  <a:gd name="T10" fmla="*/ 0 w 114"/>
                  <a:gd name="T11" fmla="*/ 180975 h 142"/>
                  <a:gd name="T12" fmla="*/ 46038 w 114"/>
                  <a:gd name="T13" fmla="*/ 90488 h 14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14" h="142">
                    <a:moveTo>
                      <a:pt x="29" y="57"/>
                    </a:moveTo>
                    <a:lnTo>
                      <a:pt x="85" y="0"/>
                    </a:lnTo>
                    <a:lnTo>
                      <a:pt x="114" y="29"/>
                    </a:lnTo>
                    <a:lnTo>
                      <a:pt x="114" y="85"/>
                    </a:lnTo>
                    <a:lnTo>
                      <a:pt x="29" y="142"/>
                    </a:lnTo>
                    <a:lnTo>
                      <a:pt x="0" y="114"/>
                    </a:lnTo>
                    <a:lnTo>
                      <a:pt x="29" y="57"/>
                    </a:lnTo>
                    <a:close/>
                  </a:path>
                </a:pathLst>
              </a:custGeom>
              <a:solidFill>
                <a:srgbClr val="FFCC00"/>
              </a:solidFill>
              <a:ln w="38100" algn="ctr">
                <a:solidFill>
                  <a:srgbClr val="008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557" name="Freeform 190">
                <a:extLst>
                  <a:ext uri="{FF2B5EF4-FFF2-40B4-BE49-F238E27FC236}">
                    <a16:creationId xmlns:a16="http://schemas.microsoft.com/office/drawing/2014/main" id="{4B549AA0-CA3B-40DC-AA2E-63500775A95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09975" y="5610225"/>
                <a:ext cx="269875" cy="225425"/>
              </a:xfrm>
              <a:custGeom>
                <a:avLst/>
                <a:gdLst>
                  <a:gd name="T0" fmla="*/ 180975 w 170"/>
                  <a:gd name="T1" fmla="*/ 0 h 142"/>
                  <a:gd name="T2" fmla="*/ 269875 w 170"/>
                  <a:gd name="T3" fmla="*/ 90488 h 142"/>
                  <a:gd name="T4" fmla="*/ 180975 w 170"/>
                  <a:gd name="T5" fmla="*/ 134938 h 142"/>
                  <a:gd name="T6" fmla="*/ 90488 w 170"/>
                  <a:gd name="T7" fmla="*/ 225425 h 142"/>
                  <a:gd name="T8" fmla="*/ 46038 w 170"/>
                  <a:gd name="T9" fmla="*/ 180975 h 142"/>
                  <a:gd name="T10" fmla="*/ 0 w 170"/>
                  <a:gd name="T11" fmla="*/ 90488 h 142"/>
                  <a:gd name="T12" fmla="*/ 0 w 170"/>
                  <a:gd name="T13" fmla="*/ 46038 h 142"/>
                  <a:gd name="T14" fmla="*/ 46038 w 170"/>
                  <a:gd name="T15" fmla="*/ 90488 h 142"/>
                  <a:gd name="T16" fmla="*/ 180975 w 170"/>
                  <a:gd name="T17" fmla="*/ 0 h 142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170" h="142">
                    <a:moveTo>
                      <a:pt x="114" y="0"/>
                    </a:moveTo>
                    <a:lnTo>
                      <a:pt x="170" y="57"/>
                    </a:lnTo>
                    <a:lnTo>
                      <a:pt x="114" y="85"/>
                    </a:lnTo>
                    <a:lnTo>
                      <a:pt x="57" y="142"/>
                    </a:lnTo>
                    <a:lnTo>
                      <a:pt x="29" y="114"/>
                    </a:lnTo>
                    <a:lnTo>
                      <a:pt x="0" y="57"/>
                    </a:lnTo>
                    <a:lnTo>
                      <a:pt x="0" y="29"/>
                    </a:lnTo>
                    <a:lnTo>
                      <a:pt x="29" y="57"/>
                    </a:lnTo>
                    <a:lnTo>
                      <a:pt x="114" y="0"/>
                    </a:lnTo>
                    <a:close/>
                  </a:path>
                </a:pathLst>
              </a:custGeom>
              <a:solidFill>
                <a:srgbClr val="FFCC00"/>
              </a:solidFill>
              <a:ln w="38100" algn="ctr">
                <a:solidFill>
                  <a:srgbClr val="008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558" name="Freeform 191">
                <a:extLst>
                  <a:ext uri="{FF2B5EF4-FFF2-40B4-BE49-F238E27FC236}">
                    <a16:creationId xmlns:a16="http://schemas.microsoft.com/office/drawing/2014/main" id="{2A1AA911-133F-4BFC-BB39-DB548BA24DD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00463" y="5700713"/>
                <a:ext cx="269875" cy="134937"/>
              </a:xfrm>
              <a:custGeom>
                <a:avLst/>
                <a:gdLst>
                  <a:gd name="T0" fmla="*/ 179388 w 170"/>
                  <a:gd name="T1" fmla="*/ 0 h 85"/>
                  <a:gd name="T2" fmla="*/ 225425 w 170"/>
                  <a:gd name="T3" fmla="*/ 0 h 85"/>
                  <a:gd name="T4" fmla="*/ 269875 w 170"/>
                  <a:gd name="T5" fmla="*/ 44450 h 85"/>
                  <a:gd name="T6" fmla="*/ 179388 w 170"/>
                  <a:gd name="T7" fmla="*/ 90487 h 85"/>
                  <a:gd name="T8" fmla="*/ 134938 w 170"/>
                  <a:gd name="T9" fmla="*/ 90487 h 85"/>
                  <a:gd name="T10" fmla="*/ 44450 w 170"/>
                  <a:gd name="T11" fmla="*/ 134937 h 85"/>
                  <a:gd name="T12" fmla="*/ 0 w 170"/>
                  <a:gd name="T13" fmla="*/ 134937 h 85"/>
                  <a:gd name="T14" fmla="*/ 90488 w 170"/>
                  <a:gd name="T15" fmla="*/ 44450 h 85"/>
                  <a:gd name="T16" fmla="*/ 179388 w 170"/>
                  <a:gd name="T17" fmla="*/ 0 h 85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170" h="85">
                    <a:moveTo>
                      <a:pt x="113" y="0"/>
                    </a:moveTo>
                    <a:lnTo>
                      <a:pt x="142" y="0"/>
                    </a:lnTo>
                    <a:lnTo>
                      <a:pt x="170" y="28"/>
                    </a:lnTo>
                    <a:lnTo>
                      <a:pt x="113" y="57"/>
                    </a:lnTo>
                    <a:lnTo>
                      <a:pt x="85" y="57"/>
                    </a:lnTo>
                    <a:lnTo>
                      <a:pt x="28" y="85"/>
                    </a:lnTo>
                    <a:lnTo>
                      <a:pt x="0" y="85"/>
                    </a:lnTo>
                    <a:lnTo>
                      <a:pt x="57" y="28"/>
                    </a:lnTo>
                    <a:lnTo>
                      <a:pt x="113" y="0"/>
                    </a:lnTo>
                    <a:close/>
                  </a:path>
                </a:pathLst>
              </a:custGeom>
              <a:solidFill>
                <a:srgbClr val="FFCC00"/>
              </a:solidFill>
              <a:ln w="38100" algn="ctr">
                <a:solidFill>
                  <a:srgbClr val="008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559" name="Freeform 192">
                <a:extLst>
                  <a:ext uri="{FF2B5EF4-FFF2-40B4-BE49-F238E27FC236}">
                    <a16:creationId xmlns:a16="http://schemas.microsoft.com/office/drawing/2014/main" id="{1AE8801F-DEB1-4777-B354-54565C008E4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90950" y="5475288"/>
                <a:ext cx="269875" cy="225425"/>
              </a:xfrm>
              <a:custGeom>
                <a:avLst/>
                <a:gdLst>
                  <a:gd name="T0" fmla="*/ 269875 w 170"/>
                  <a:gd name="T1" fmla="*/ 46038 h 142"/>
                  <a:gd name="T2" fmla="*/ 134938 w 170"/>
                  <a:gd name="T3" fmla="*/ 90488 h 142"/>
                  <a:gd name="T4" fmla="*/ 134938 w 170"/>
                  <a:gd name="T5" fmla="*/ 225425 h 142"/>
                  <a:gd name="T6" fmla="*/ 88900 w 170"/>
                  <a:gd name="T7" fmla="*/ 225425 h 142"/>
                  <a:gd name="T8" fmla="*/ 0 w 170"/>
                  <a:gd name="T9" fmla="*/ 134938 h 142"/>
                  <a:gd name="T10" fmla="*/ 0 w 170"/>
                  <a:gd name="T11" fmla="*/ 46038 h 142"/>
                  <a:gd name="T12" fmla="*/ 223838 w 170"/>
                  <a:gd name="T13" fmla="*/ 0 h 142"/>
                  <a:gd name="T14" fmla="*/ 269875 w 170"/>
                  <a:gd name="T15" fmla="*/ 46038 h 142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170" h="142">
                    <a:moveTo>
                      <a:pt x="170" y="29"/>
                    </a:moveTo>
                    <a:lnTo>
                      <a:pt x="85" y="57"/>
                    </a:lnTo>
                    <a:lnTo>
                      <a:pt x="85" y="142"/>
                    </a:lnTo>
                    <a:lnTo>
                      <a:pt x="56" y="142"/>
                    </a:lnTo>
                    <a:lnTo>
                      <a:pt x="0" y="85"/>
                    </a:lnTo>
                    <a:lnTo>
                      <a:pt x="0" y="29"/>
                    </a:lnTo>
                    <a:lnTo>
                      <a:pt x="141" y="0"/>
                    </a:lnTo>
                    <a:lnTo>
                      <a:pt x="170" y="29"/>
                    </a:lnTo>
                    <a:close/>
                  </a:path>
                </a:pathLst>
              </a:custGeom>
              <a:solidFill>
                <a:srgbClr val="FFCC00"/>
              </a:solidFill>
              <a:ln w="38100" algn="ctr">
                <a:solidFill>
                  <a:srgbClr val="008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560" name="Freeform 193">
                <a:extLst>
                  <a:ext uri="{FF2B5EF4-FFF2-40B4-BE49-F238E27FC236}">
                    <a16:creationId xmlns:a16="http://schemas.microsoft.com/office/drawing/2014/main" id="{ECEB0864-EC20-46BF-80EF-572D78A47B8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25888" y="5521325"/>
                <a:ext cx="179387" cy="223838"/>
              </a:xfrm>
              <a:custGeom>
                <a:avLst/>
                <a:gdLst>
                  <a:gd name="T0" fmla="*/ 44450 w 113"/>
                  <a:gd name="T1" fmla="*/ 223838 h 141"/>
                  <a:gd name="T2" fmla="*/ 88900 w 113"/>
                  <a:gd name="T3" fmla="*/ 134938 h 141"/>
                  <a:gd name="T4" fmla="*/ 179387 w 113"/>
                  <a:gd name="T5" fmla="*/ 134938 h 141"/>
                  <a:gd name="T6" fmla="*/ 134937 w 113"/>
                  <a:gd name="T7" fmla="*/ 0 h 141"/>
                  <a:gd name="T8" fmla="*/ 0 w 113"/>
                  <a:gd name="T9" fmla="*/ 44450 h 141"/>
                  <a:gd name="T10" fmla="*/ 0 w 113"/>
                  <a:gd name="T11" fmla="*/ 179388 h 141"/>
                  <a:gd name="T12" fmla="*/ 44450 w 113"/>
                  <a:gd name="T13" fmla="*/ 223838 h 141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13" h="141">
                    <a:moveTo>
                      <a:pt x="28" y="141"/>
                    </a:moveTo>
                    <a:lnTo>
                      <a:pt x="56" y="85"/>
                    </a:lnTo>
                    <a:lnTo>
                      <a:pt x="113" y="85"/>
                    </a:lnTo>
                    <a:lnTo>
                      <a:pt x="85" y="0"/>
                    </a:lnTo>
                    <a:lnTo>
                      <a:pt x="0" y="28"/>
                    </a:lnTo>
                    <a:lnTo>
                      <a:pt x="0" y="113"/>
                    </a:lnTo>
                    <a:lnTo>
                      <a:pt x="28" y="141"/>
                    </a:lnTo>
                    <a:close/>
                  </a:path>
                </a:pathLst>
              </a:custGeom>
              <a:solidFill>
                <a:srgbClr val="FFCC00"/>
              </a:solidFill>
              <a:ln w="38100" algn="ctr">
                <a:solidFill>
                  <a:srgbClr val="008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561" name="Freeform 194">
                <a:extLst>
                  <a:ext uri="{FF2B5EF4-FFF2-40B4-BE49-F238E27FC236}">
                    <a16:creationId xmlns:a16="http://schemas.microsoft.com/office/drawing/2014/main" id="{DDE822CE-1F5E-4202-AE5B-02DC26FD852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70338" y="5656263"/>
                <a:ext cx="134937" cy="134937"/>
              </a:xfrm>
              <a:custGeom>
                <a:avLst/>
                <a:gdLst>
                  <a:gd name="T0" fmla="*/ 134937 w 85"/>
                  <a:gd name="T1" fmla="*/ 44450 h 85"/>
                  <a:gd name="T2" fmla="*/ 134937 w 85"/>
                  <a:gd name="T3" fmla="*/ 0 h 85"/>
                  <a:gd name="T4" fmla="*/ 44450 w 85"/>
                  <a:gd name="T5" fmla="*/ 0 h 85"/>
                  <a:gd name="T6" fmla="*/ 0 w 85"/>
                  <a:gd name="T7" fmla="*/ 88900 h 85"/>
                  <a:gd name="T8" fmla="*/ 90487 w 85"/>
                  <a:gd name="T9" fmla="*/ 134937 h 85"/>
                  <a:gd name="T10" fmla="*/ 90487 w 85"/>
                  <a:gd name="T11" fmla="*/ 44450 h 85"/>
                  <a:gd name="T12" fmla="*/ 134937 w 85"/>
                  <a:gd name="T13" fmla="*/ 44450 h 85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85" h="85">
                    <a:moveTo>
                      <a:pt x="85" y="28"/>
                    </a:moveTo>
                    <a:lnTo>
                      <a:pt x="85" y="0"/>
                    </a:lnTo>
                    <a:lnTo>
                      <a:pt x="28" y="0"/>
                    </a:lnTo>
                    <a:lnTo>
                      <a:pt x="0" y="56"/>
                    </a:lnTo>
                    <a:lnTo>
                      <a:pt x="57" y="85"/>
                    </a:lnTo>
                    <a:lnTo>
                      <a:pt x="57" y="28"/>
                    </a:lnTo>
                    <a:lnTo>
                      <a:pt x="85" y="28"/>
                    </a:lnTo>
                    <a:close/>
                  </a:path>
                </a:pathLst>
              </a:custGeom>
              <a:solidFill>
                <a:srgbClr val="FFCC00"/>
              </a:solidFill>
              <a:ln w="38100" algn="ctr">
                <a:solidFill>
                  <a:srgbClr val="008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562" name="Freeform 195">
                <a:extLst>
                  <a:ext uri="{FF2B5EF4-FFF2-40B4-BE49-F238E27FC236}">
                    <a16:creationId xmlns:a16="http://schemas.microsoft.com/office/drawing/2014/main" id="{6071B124-9220-4CDF-A0DA-1BA1F99C87D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60825" y="5700713"/>
                <a:ext cx="90488" cy="134937"/>
              </a:xfrm>
              <a:custGeom>
                <a:avLst/>
                <a:gdLst>
                  <a:gd name="T0" fmla="*/ 0 w 57"/>
                  <a:gd name="T1" fmla="*/ 90487 h 85"/>
                  <a:gd name="T2" fmla="*/ 90488 w 57"/>
                  <a:gd name="T3" fmla="*/ 134937 h 85"/>
                  <a:gd name="T4" fmla="*/ 90488 w 57"/>
                  <a:gd name="T5" fmla="*/ 44450 h 85"/>
                  <a:gd name="T6" fmla="*/ 44450 w 57"/>
                  <a:gd name="T7" fmla="*/ 0 h 85"/>
                  <a:gd name="T8" fmla="*/ 0 w 57"/>
                  <a:gd name="T9" fmla="*/ 0 h 85"/>
                  <a:gd name="T10" fmla="*/ 0 w 57"/>
                  <a:gd name="T11" fmla="*/ 90487 h 8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57" h="85">
                    <a:moveTo>
                      <a:pt x="0" y="57"/>
                    </a:moveTo>
                    <a:lnTo>
                      <a:pt x="57" y="85"/>
                    </a:lnTo>
                    <a:lnTo>
                      <a:pt x="57" y="28"/>
                    </a:lnTo>
                    <a:lnTo>
                      <a:pt x="28" y="0"/>
                    </a:lnTo>
                    <a:lnTo>
                      <a:pt x="0" y="0"/>
                    </a:lnTo>
                    <a:lnTo>
                      <a:pt x="0" y="57"/>
                    </a:lnTo>
                    <a:close/>
                  </a:path>
                </a:pathLst>
              </a:custGeom>
              <a:solidFill>
                <a:srgbClr val="FFCC00"/>
              </a:solidFill>
              <a:ln w="38100" algn="ctr">
                <a:solidFill>
                  <a:srgbClr val="008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563" name="Freeform 196">
                <a:extLst>
                  <a:ext uri="{FF2B5EF4-FFF2-40B4-BE49-F238E27FC236}">
                    <a16:creationId xmlns:a16="http://schemas.microsoft.com/office/drawing/2014/main" id="{6F489AC6-7AF5-41AE-9944-D8220D9709A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79850" y="5745163"/>
                <a:ext cx="180975" cy="269875"/>
              </a:xfrm>
              <a:custGeom>
                <a:avLst/>
                <a:gdLst>
                  <a:gd name="T0" fmla="*/ 180975 w 114"/>
                  <a:gd name="T1" fmla="*/ 46038 h 170"/>
                  <a:gd name="T2" fmla="*/ 90488 w 114"/>
                  <a:gd name="T3" fmla="*/ 269875 h 170"/>
                  <a:gd name="T4" fmla="*/ 46038 w 114"/>
                  <a:gd name="T5" fmla="*/ 225425 h 170"/>
                  <a:gd name="T6" fmla="*/ 46038 w 114"/>
                  <a:gd name="T7" fmla="*/ 90488 h 170"/>
                  <a:gd name="T8" fmla="*/ 0 w 114"/>
                  <a:gd name="T9" fmla="*/ 46038 h 170"/>
                  <a:gd name="T10" fmla="*/ 90488 w 114"/>
                  <a:gd name="T11" fmla="*/ 0 h 170"/>
                  <a:gd name="T12" fmla="*/ 180975 w 114"/>
                  <a:gd name="T13" fmla="*/ 46038 h 17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14" h="170">
                    <a:moveTo>
                      <a:pt x="114" y="29"/>
                    </a:moveTo>
                    <a:lnTo>
                      <a:pt x="57" y="170"/>
                    </a:lnTo>
                    <a:lnTo>
                      <a:pt x="29" y="142"/>
                    </a:lnTo>
                    <a:lnTo>
                      <a:pt x="29" y="57"/>
                    </a:lnTo>
                    <a:lnTo>
                      <a:pt x="0" y="29"/>
                    </a:lnTo>
                    <a:lnTo>
                      <a:pt x="57" y="0"/>
                    </a:lnTo>
                    <a:lnTo>
                      <a:pt x="114" y="29"/>
                    </a:lnTo>
                    <a:close/>
                  </a:path>
                </a:pathLst>
              </a:custGeom>
              <a:solidFill>
                <a:srgbClr val="FFCC00"/>
              </a:solidFill>
              <a:ln w="38100" algn="ctr">
                <a:solidFill>
                  <a:srgbClr val="008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564" name="Freeform 197">
                <a:extLst>
                  <a:ext uri="{FF2B5EF4-FFF2-40B4-BE49-F238E27FC236}">
                    <a16:creationId xmlns:a16="http://schemas.microsoft.com/office/drawing/2014/main" id="{C6CD0D58-7C5C-4086-B659-C2DCC7AF9F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70338" y="5791200"/>
                <a:ext cx="180975" cy="314325"/>
              </a:xfrm>
              <a:custGeom>
                <a:avLst/>
                <a:gdLst>
                  <a:gd name="T0" fmla="*/ 90488 w 114"/>
                  <a:gd name="T1" fmla="*/ 0 h 198"/>
                  <a:gd name="T2" fmla="*/ 0 w 114"/>
                  <a:gd name="T3" fmla="*/ 223838 h 198"/>
                  <a:gd name="T4" fmla="*/ 0 w 114"/>
                  <a:gd name="T5" fmla="*/ 314325 h 198"/>
                  <a:gd name="T6" fmla="*/ 44450 w 114"/>
                  <a:gd name="T7" fmla="*/ 314325 h 198"/>
                  <a:gd name="T8" fmla="*/ 44450 w 114"/>
                  <a:gd name="T9" fmla="*/ 269875 h 198"/>
                  <a:gd name="T10" fmla="*/ 90488 w 114"/>
                  <a:gd name="T11" fmla="*/ 223838 h 198"/>
                  <a:gd name="T12" fmla="*/ 180975 w 114"/>
                  <a:gd name="T13" fmla="*/ 44450 h 198"/>
                  <a:gd name="T14" fmla="*/ 90488 w 114"/>
                  <a:gd name="T15" fmla="*/ 0 h 198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114" h="198">
                    <a:moveTo>
                      <a:pt x="57" y="0"/>
                    </a:moveTo>
                    <a:lnTo>
                      <a:pt x="0" y="141"/>
                    </a:lnTo>
                    <a:lnTo>
                      <a:pt x="0" y="198"/>
                    </a:lnTo>
                    <a:lnTo>
                      <a:pt x="28" y="198"/>
                    </a:lnTo>
                    <a:lnTo>
                      <a:pt x="28" y="170"/>
                    </a:lnTo>
                    <a:lnTo>
                      <a:pt x="57" y="141"/>
                    </a:lnTo>
                    <a:lnTo>
                      <a:pt x="114" y="28"/>
                    </a:lnTo>
                    <a:lnTo>
                      <a:pt x="57" y="0"/>
                    </a:lnTo>
                    <a:close/>
                  </a:path>
                </a:pathLst>
              </a:custGeom>
              <a:solidFill>
                <a:srgbClr val="FFCC00"/>
              </a:solidFill>
              <a:ln w="38100" algn="ctr">
                <a:solidFill>
                  <a:srgbClr val="008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7177" name="グループ化 2">
              <a:extLst>
                <a:ext uri="{FF2B5EF4-FFF2-40B4-BE49-F238E27FC236}">
                  <a16:creationId xmlns:a16="http://schemas.microsoft.com/office/drawing/2014/main" id="{7048A33C-8CC3-4687-9A27-6F481FB60CE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30250" y="254000"/>
              <a:ext cx="10306050" cy="9091613"/>
              <a:chOff x="730250" y="254000"/>
              <a:chExt cx="10306050" cy="9091613"/>
            </a:xfrm>
          </p:grpSpPr>
          <p:sp>
            <p:nvSpPr>
              <p:cNvPr id="7371" name="Freeform 8">
                <a:extLst>
                  <a:ext uri="{FF2B5EF4-FFF2-40B4-BE49-F238E27FC236}">
                    <a16:creationId xmlns:a16="http://schemas.microsoft.com/office/drawing/2014/main" id="{C3B64D9F-5D2D-49FE-9AE4-E2514D0BC9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20850" y="8850313"/>
                <a:ext cx="269875" cy="495300"/>
              </a:xfrm>
              <a:custGeom>
                <a:avLst/>
                <a:gdLst>
                  <a:gd name="T0" fmla="*/ 269875 w 170"/>
                  <a:gd name="T1" fmla="*/ 495300 h 312"/>
                  <a:gd name="T2" fmla="*/ 0 w 170"/>
                  <a:gd name="T3" fmla="*/ 315913 h 312"/>
                  <a:gd name="T4" fmla="*/ 0 w 170"/>
                  <a:gd name="T5" fmla="*/ 0 h 312"/>
                  <a:gd name="T6" fmla="*/ 88900 w 170"/>
                  <a:gd name="T7" fmla="*/ 90488 h 312"/>
                  <a:gd name="T8" fmla="*/ 223838 w 170"/>
                  <a:gd name="T9" fmla="*/ 90488 h 312"/>
                  <a:gd name="T10" fmla="*/ 223838 w 170"/>
                  <a:gd name="T11" fmla="*/ 315913 h 312"/>
                  <a:gd name="T12" fmla="*/ 269875 w 170"/>
                  <a:gd name="T13" fmla="*/ 495300 h 31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70" h="312">
                    <a:moveTo>
                      <a:pt x="170" y="312"/>
                    </a:moveTo>
                    <a:lnTo>
                      <a:pt x="0" y="199"/>
                    </a:lnTo>
                    <a:lnTo>
                      <a:pt x="0" y="0"/>
                    </a:lnTo>
                    <a:lnTo>
                      <a:pt x="56" y="57"/>
                    </a:lnTo>
                    <a:lnTo>
                      <a:pt x="141" y="57"/>
                    </a:lnTo>
                    <a:lnTo>
                      <a:pt x="141" y="199"/>
                    </a:lnTo>
                    <a:lnTo>
                      <a:pt x="170" y="31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9CC00"/>
                  </a:gs>
                  <a:gs pos="100000">
                    <a:srgbClr val="C1E065"/>
                  </a:gs>
                </a:gsLst>
                <a:lin ang="18900000" scaled="1"/>
              </a:gradFill>
              <a:ln w="38100" algn="ctr">
                <a:solidFill>
                  <a:srgbClr val="008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372" name="Freeform 9">
                <a:extLst>
                  <a:ext uri="{FF2B5EF4-FFF2-40B4-BE49-F238E27FC236}">
                    <a16:creationId xmlns:a16="http://schemas.microsoft.com/office/drawing/2014/main" id="{7CE2EAE0-1A8A-4EFB-A3B8-59036E14F27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44688" y="8850313"/>
                <a:ext cx="269875" cy="495300"/>
              </a:xfrm>
              <a:custGeom>
                <a:avLst/>
                <a:gdLst>
                  <a:gd name="T0" fmla="*/ 46038 w 170"/>
                  <a:gd name="T1" fmla="*/ 495300 h 312"/>
                  <a:gd name="T2" fmla="*/ 0 w 170"/>
                  <a:gd name="T3" fmla="*/ 315913 h 312"/>
                  <a:gd name="T4" fmla="*/ 0 w 170"/>
                  <a:gd name="T5" fmla="*/ 90488 h 312"/>
                  <a:gd name="T6" fmla="*/ 46038 w 170"/>
                  <a:gd name="T7" fmla="*/ 0 h 312"/>
                  <a:gd name="T8" fmla="*/ 90488 w 170"/>
                  <a:gd name="T9" fmla="*/ 136525 h 312"/>
                  <a:gd name="T10" fmla="*/ 180975 w 170"/>
                  <a:gd name="T11" fmla="*/ 180975 h 312"/>
                  <a:gd name="T12" fmla="*/ 225425 w 170"/>
                  <a:gd name="T13" fmla="*/ 90488 h 312"/>
                  <a:gd name="T14" fmla="*/ 269875 w 170"/>
                  <a:gd name="T15" fmla="*/ 315913 h 312"/>
                  <a:gd name="T16" fmla="*/ 134938 w 170"/>
                  <a:gd name="T17" fmla="*/ 315913 h 312"/>
                  <a:gd name="T18" fmla="*/ 46038 w 170"/>
                  <a:gd name="T19" fmla="*/ 495300 h 312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170" h="312">
                    <a:moveTo>
                      <a:pt x="29" y="312"/>
                    </a:moveTo>
                    <a:lnTo>
                      <a:pt x="0" y="199"/>
                    </a:lnTo>
                    <a:lnTo>
                      <a:pt x="0" y="57"/>
                    </a:lnTo>
                    <a:lnTo>
                      <a:pt x="29" y="0"/>
                    </a:lnTo>
                    <a:lnTo>
                      <a:pt x="57" y="86"/>
                    </a:lnTo>
                    <a:lnTo>
                      <a:pt x="114" y="114"/>
                    </a:lnTo>
                    <a:lnTo>
                      <a:pt x="142" y="57"/>
                    </a:lnTo>
                    <a:lnTo>
                      <a:pt x="170" y="199"/>
                    </a:lnTo>
                    <a:lnTo>
                      <a:pt x="85" y="199"/>
                    </a:lnTo>
                    <a:lnTo>
                      <a:pt x="29" y="31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9CC00"/>
                  </a:gs>
                  <a:gs pos="100000">
                    <a:srgbClr val="C1E065"/>
                  </a:gs>
                </a:gsLst>
                <a:lin ang="18900000" scaled="1"/>
              </a:gradFill>
              <a:ln w="38100" algn="ctr">
                <a:solidFill>
                  <a:srgbClr val="008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373" name="Freeform 10">
                <a:extLst>
                  <a:ext uri="{FF2B5EF4-FFF2-40B4-BE49-F238E27FC236}">
                    <a16:creationId xmlns:a16="http://schemas.microsoft.com/office/drawing/2014/main" id="{D1B9971D-2073-4940-A895-C7C0CDDE544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95988" y="7050088"/>
                <a:ext cx="765175" cy="676275"/>
              </a:xfrm>
              <a:custGeom>
                <a:avLst/>
                <a:gdLst>
                  <a:gd name="T0" fmla="*/ 404813 w 482"/>
                  <a:gd name="T1" fmla="*/ 0 h 426"/>
                  <a:gd name="T2" fmla="*/ 179388 w 482"/>
                  <a:gd name="T3" fmla="*/ 90488 h 426"/>
                  <a:gd name="T4" fmla="*/ 225425 w 482"/>
                  <a:gd name="T5" fmla="*/ 225425 h 426"/>
                  <a:gd name="T6" fmla="*/ 90488 w 482"/>
                  <a:gd name="T7" fmla="*/ 495300 h 426"/>
                  <a:gd name="T8" fmla="*/ 0 w 482"/>
                  <a:gd name="T9" fmla="*/ 541338 h 426"/>
                  <a:gd name="T10" fmla="*/ 314325 w 482"/>
                  <a:gd name="T11" fmla="*/ 676275 h 426"/>
                  <a:gd name="T12" fmla="*/ 539750 w 482"/>
                  <a:gd name="T13" fmla="*/ 541338 h 426"/>
                  <a:gd name="T14" fmla="*/ 630238 w 482"/>
                  <a:gd name="T15" fmla="*/ 541338 h 426"/>
                  <a:gd name="T16" fmla="*/ 765175 w 482"/>
                  <a:gd name="T17" fmla="*/ 450850 h 426"/>
                  <a:gd name="T18" fmla="*/ 539750 w 482"/>
                  <a:gd name="T19" fmla="*/ 180975 h 426"/>
                  <a:gd name="T20" fmla="*/ 404813 w 482"/>
                  <a:gd name="T21" fmla="*/ 46038 h 426"/>
                  <a:gd name="T22" fmla="*/ 404813 w 482"/>
                  <a:gd name="T23" fmla="*/ 0 h 42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482" h="426">
                    <a:moveTo>
                      <a:pt x="255" y="0"/>
                    </a:moveTo>
                    <a:lnTo>
                      <a:pt x="113" y="57"/>
                    </a:lnTo>
                    <a:lnTo>
                      <a:pt x="142" y="142"/>
                    </a:lnTo>
                    <a:lnTo>
                      <a:pt x="57" y="312"/>
                    </a:lnTo>
                    <a:lnTo>
                      <a:pt x="0" y="341"/>
                    </a:lnTo>
                    <a:lnTo>
                      <a:pt x="198" y="426"/>
                    </a:lnTo>
                    <a:lnTo>
                      <a:pt x="340" y="341"/>
                    </a:lnTo>
                    <a:lnTo>
                      <a:pt x="397" y="341"/>
                    </a:lnTo>
                    <a:lnTo>
                      <a:pt x="482" y="284"/>
                    </a:lnTo>
                    <a:lnTo>
                      <a:pt x="340" y="114"/>
                    </a:lnTo>
                    <a:lnTo>
                      <a:pt x="255" y="29"/>
                    </a:lnTo>
                    <a:lnTo>
                      <a:pt x="255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9CC00"/>
                  </a:gs>
                  <a:gs pos="100000">
                    <a:srgbClr val="C1E065"/>
                  </a:gs>
                </a:gsLst>
                <a:lin ang="18900000" scaled="1"/>
              </a:gradFill>
              <a:ln w="38100" algn="ctr">
                <a:solidFill>
                  <a:srgbClr val="008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374" name="Freeform 11">
                <a:extLst>
                  <a:ext uri="{FF2B5EF4-FFF2-40B4-BE49-F238E27FC236}">
                    <a16:creationId xmlns:a16="http://schemas.microsoft.com/office/drawing/2014/main" id="{604446E5-3715-4634-8BC7-2C23817282D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10313" y="7500938"/>
                <a:ext cx="585787" cy="449262"/>
              </a:xfrm>
              <a:custGeom>
                <a:avLst/>
                <a:gdLst>
                  <a:gd name="T0" fmla="*/ 450850 w 369"/>
                  <a:gd name="T1" fmla="*/ 0 h 283"/>
                  <a:gd name="T2" fmla="*/ 315912 w 369"/>
                  <a:gd name="T3" fmla="*/ 90487 h 283"/>
                  <a:gd name="T4" fmla="*/ 225425 w 369"/>
                  <a:gd name="T5" fmla="*/ 90487 h 283"/>
                  <a:gd name="T6" fmla="*/ 0 w 369"/>
                  <a:gd name="T7" fmla="*/ 225425 h 283"/>
                  <a:gd name="T8" fmla="*/ 180975 w 369"/>
                  <a:gd name="T9" fmla="*/ 269875 h 283"/>
                  <a:gd name="T10" fmla="*/ 315912 w 369"/>
                  <a:gd name="T11" fmla="*/ 449262 h 283"/>
                  <a:gd name="T12" fmla="*/ 360362 w 369"/>
                  <a:gd name="T13" fmla="*/ 404812 h 283"/>
                  <a:gd name="T14" fmla="*/ 450850 w 369"/>
                  <a:gd name="T15" fmla="*/ 404812 h 283"/>
                  <a:gd name="T16" fmla="*/ 539750 w 369"/>
                  <a:gd name="T17" fmla="*/ 360362 h 283"/>
                  <a:gd name="T18" fmla="*/ 495300 w 369"/>
                  <a:gd name="T19" fmla="*/ 314325 h 283"/>
                  <a:gd name="T20" fmla="*/ 539750 w 369"/>
                  <a:gd name="T21" fmla="*/ 269875 h 283"/>
                  <a:gd name="T22" fmla="*/ 539750 w 369"/>
                  <a:gd name="T23" fmla="*/ 179387 h 283"/>
                  <a:gd name="T24" fmla="*/ 585787 w 369"/>
                  <a:gd name="T25" fmla="*/ 134937 h 283"/>
                  <a:gd name="T26" fmla="*/ 450850 w 369"/>
                  <a:gd name="T27" fmla="*/ 0 h 283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0" t="0" r="r" b="b"/>
                <a:pathLst>
                  <a:path w="369" h="283">
                    <a:moveTo>
                      <a:pt x="284" y="0"/>
                    </a:moveTo>
                    <a:lnTo>
                      <a:pt x="199" y="57"/>
                    </a:lnTo>
                    <a:lnTo>
                      <a:pt x="142" y="57"/>
                    </a:lnTo>
                    <a:lnTo>
                      <a:pt x="0" y="142"/>
                    </a:lnTo>
                    <a:lnTo>
                      <a:pt x="114" y="170"/>
                    </a:lnTo>
                    <a:lnTo>
                      <a:pt x="199" y="283"/>
                    </a:lnTo>
                    <a:lnTo>
                      <a:pt x="227" y="255"/>
                    </a:lnTo>
                    <a:lnTo>
                      <a:pt x="284" y="255"/>
                    </a:lnTo>
                    <a:lnTo>
                      <a:pt x="340" y="227"/>
                    </a:lnTo>
                    <a:lnTo>
                      <a:pt x="312" y="198"/>
                    </a:lnTo>
                    <a:lnTo>
                      <a:pt x="340" y="170"/>
                    </a:lnTo>
                    <a:lnTo>
                      <a:pt x="340" y="113"/>
                    </a:lnTo>
                    <a:lnTo>
                      <a:pt x="369" y="85"/>
                    </a:lnTo>
                    <a:lnTo>
                      <a:pt x="284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9CC00"/>
                  </a:gs>
                  <a:gs pos="100000">
                    <a:srgbClr val="C1E065"/>
                  </a:gs>
                </a:gsLst>
                <a:lin ang="18900000" scaled="1"/>
              </a:gradFill>
              <a:ln w="38100" algn="ctr">
                <a:solidFill>
                  <a:srgbClr val="008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375" name="Freeform 12">
                <a:extLst>
                  <a:ext uri="{FF2B5EF4-FFF2-40B4-BE49-F238E27FC236}">
                    <a16:creationId xmlns:a16="http://schemas.microsoft.com/office/drawing/2014/main" id="{510D4D07-CA05-4176-9668-4D660419FB7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0250" y="7545388"/>
                <a:ext cx="314325" cy="360362"/>
              </a:xfrm>
              <a:custGeom>
                <a:avLst/>
                <a:gdLst>
                  <a:gd name="T0" fmla="*/ 314325 w 198"/>
                  <a:gd name="T1" fmla="*/ 46037 h 227"/>
                  <a:gd name="T2" fmla="*/ 134938 w 198"/>
                  <a:gd name="T3" fmla="*/ 360362 h 227"/>
                  <a:gd name="T4" fmla="*/ 44450 w 198"/>
                  <a:gd name="T5" fmla="*/ 360362 h 227"/>
                  <a:gd name="T6" fmla="*/ 0 w 198"/>
                  <a:gd name="T7" fmla="*/ 46037 h 227"/>
                  <a:gd name="T8" fmla="*/ 269875 w 198"/>
                  <a:gd name="T9" fmla="*/ 0 h 227"/>
                  <a:gd name="T10" fmla="*/ 314325 w 198"/>
                  <a:gd name="T11" fmla="*/ 46037 h 22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98" h="227">
                    <a:moveTo>
                      <a:pt x="198" y="29"/>
                    </a:moveTo>
                    <a:lnTo>
                      <a:pt x="85" y="227"/>
                    </a:lnTo>
                    <a:lnTo>
                      <a:pt x="28" y="227"/>
                    </a:lnTo>
                    <a:lnTo>
                      <a:pt x="0" y="29"/>
                    </a:lnTo>
                    <a:lnTo>
                      <a:pt x="170" y="0"/>
                    </a:lnTo>
                    <a:lnTo>
                      <a:pt x="198" y="29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9CC00"/>
                  </a:gs>
                  <a:gs pos="100000">
                    <a:srgbClr val="C1E065"/>
                  </a:gs>
                </a:gsLst>
                <a:lin ang="18900000" scaled="1"/>
              </a:gradFill>
              <a:ln w="38100" algn="ctr">
                <a:solidFill>
                  <a:srgbClr val="008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376" name="Freeform 13">
                <a:extLst>
                  <a:ext uri="{FF2B5EF4-FFF2-40B4-BE49-F238E27FC236}">
                    <a16:creationId xmlns:a16="http://schemas.microsoft.com/office/drawing/2014/main" id="{93583CAB-467E-4FEE-9CF4-8AF45BC9047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55900" y="7996238"/>
                <a:ext cx="854075" cy="719137"/>
              </a:xfrm>
              <a:custGeom>
                <a:avLst/>
                <a:gdLst>
                  <a:gd name="T0" fmla="*/ 88900 w 538"/>
                  <a:gd name="T1" fmla="*/ 449262 h 453"/>
                  <a:gd name="T2" fmla="*/ 88900 w 538"/>
                  <a:gd name="T3" fmla="*/ 360362 h 453"/>
                  <a:gd name="T4" fmla="*/ 179388 w 538"/>
                  <a:gd name="T5" fmla="*/ 314325 h 453"/>
                  <a:gd name="T6" fmla="*/ 223838 w 538"/>
                  <a:gd name="T7" fmla="*/ 179387 h 453"/>
                  <a:gd name="T8" fmla="*/ 314325 w 538"/>
                  <a:gd name="T9" fmla="*/ 134937 h 453"/>
                  <a:gd name="T10" fmla="*/ 358775 w 538"/>
                  <a:gd name="T11" fmla="*/ 0 h 453"/>
                  <a:gd name="T12" fmla="*/ 539750 w 538"/>
                  <a:gd name="T13" fmla="*/ 269875 h 453"/>
                  <a:gd name="T14" fmla="*/ 809625 w 538"/>
                  <a:gd name="T15" fmla="*/ 360362 h 453"/>
                  <a:gd name="T16" fmla="*/ 854075 w 538"/>
                  <a:gd name="T17" fmla="*/ 539750 h 453"/>
                  <a:gd name="T18" fmla="*/ 719138 w 538"/>
                  <a:gd name="T19" fmla="*/ 539750 h 453"/>
                  <a:gd name="T20" fmla="*/ 674688 w 538"/>
                  <a:gd name="T21" fmla="*/ 674687 h 453"/>
                  <a:gd name="T22" fmla="*/ 449263 w 538"/>
                  <a:gd name="T23" fmla="*/ 719137 h 453"/>
                  <a:gd name="T24" fmla="*/ 449263 w 538"/>
                  <a:gd name="T25" fmla="*/ 674687 h 453"/>
                  <a:gd name="T26" fmla="*/ 223838 w 538"/>
                  <a:gd name="T27" fmla="*/ 584200 h 453"/>
                  <a:gd name="T28" fmla="*/ 223838 w 538"/>
                  <a:gd name="T29" fmla="*/ 674687 h 453"/>
                  <a:gd name="T30" fmla="*/ 88900 w 538"/>
                  <a:gd name="T31" fmla="*/ 674687 h 453"/>
                  <a:gd name="T32" fmla="*/ 0 w 538"/>
                  <a:gd name="T33" fmla="*/ 630237 h 453"/>
                  <a:gd name="T34" fmla="*/ 88900 w 538"/>
                  <a:gd name="T35" fmla="*/ 495300 h 453"/>
                  <a:gd name="T36" fmla="*/ 88900 w 538"/>
                  <a:gd name="T37" fmla="*/ 449262 h 453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0" t="0" r="r" b="b"/>
                <a:pathLst>
                  <a:path w="538" h="453">
                    <a:moveTo>
                      <a:pt x="56" y="283"/>
                    </a:moveTo>
                    <a:lnTo>
                      <a:pt x="56" y="227"/>
                    </a:lnTo>
                    <a:lnTo>
                      <a:pt x="113" y="198"/>
                    </a:lnTo>
                    <a:lnTo>
                      <a:pt x="141" y="113"/>
                    </a:lnTo>
                    <a:lnTo>
                      <a:pt x="198" y="85"/>
                    </a:lnTo>
                    <a:lnTo>
                      <a:pt x="226" y="0"/>
                    </a:lnTo>
                    <a:lnTo>
                      <a:pt x="340" y="170"/>
                    </a:lnTo>
                    <a:lnTo>
                      <a:pt x="510" y="227"/>
                    </a:lnTo>
                    <a:lnTo>
                      <a:pt x="538" y="340"/>
                    </a:lnTo>
                    <a:lnTo>
                      <a:pt x="453" y="340"/>
                    </a:lnTo>
                    <a:lnTo>
                      <a:pt x="425" y="425"/>
                    </a:lnTo>
                    <a:lnTo>
                      <a:pt x="283" y="453"/>
                    </a:lnTo>
                    <a:lnTo>
                      <a:pt x="283" y="425"/>
                    </a:lnTo>
                    <a:lnTo>
                      <a:pt x="141" y="368"/>
                    </a:lnTo>
                    <a:lnTo>
                      <a:pt x="141" y="425"/>
                    </a:lnTo>
                    <a:lnTo>
                      <a:pt x="56" y="425"/>
                    </a:lnTo>
                    <a:lnTo>
                      <a:pt x="0" y="397"/>
                    </a:lnTo>
                    <a:lnTo>
                      <a:pt x="56" y="312"/>
                    </a:lnTo>
                    <a:lnTo>
                      <a:pt x="56" y="283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9CC00"/>
                  </a:gs>
                  <a:gs pos="100000">
                    <a:srgbClr val="C1E065"/>
                  </a:gs>
                </a:gsLst>
                <a:lin ang="18900000" scaled="1"/>
              </a:gradFill>
              <a:ln w="38100" algn="ctr">
                <a:solidFill>
                  <a:srgbClr val="008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377" name="Freeform 14">
                <a:extLst>
                  <a:ext uri="{FF2B5EF4-FFF2-40B4-BE49-F238E27FC236}">
                    <a16:creationId xmlns:a16="http://schemas.microsoft.com/office/drawing/2014/main" id="{4A379697-CDDF-4F50-990D-30B2EFCA9CA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51088" y="8040688"/>
                <a:ext cx="493712" cy="585787"/>
              </a:xfrm>
              <a:custGeom>
                <a:avLst/>
                <a:gdLst>
                  <a:gd name="T0" fmla="*/ 493712 w 311"/>
                  <a:gd name="T1" fmla="*/ 315912 h 369"/>
                  <a:gd name="T2" fmla="*/ 493712 w 311"/>
                  <a:gd name="T3" fmla="*/ 450850 h 369"/>
                  <a:gd name="T4" fmla="*/ 404812 w 311"/>
                  <a:gd name="T5" fmla="*/ 404812 h 369"/>
                  <a:gd name="T6" fmla="*/ 269875 w 311"/>
                  <a:gd name="T7" fmla="*/ 585787 h 369"/>
                  <a:gd name="T8" fmla="*/ 88900 w 311"/>
                  <a:gd name="T9" fmla="*/ 539750 h 369"/>
                  <a:gd name="T10" fmla="*/ 0 w 311"/>
                  <a:gd name="T11" fmla="*/ 404812 h 369"/>
                  <a:gd name="T12" fmla="*/ 88900 w 311"/>
                  <a:gd name="T13" fmla="*/ 315912 h 369"/>
                  <a:gd name="T14" fmla="*/ 88900 w 311"/>
                  <a:gd name="T15" fmla="*/ 134937 h 369"/>
                  <a:gd name="T16" fmla="*/ 134937 w 311"/>
                  <a:gd name="T17" fmla="*/ 0 h 369"/>
                  <a:gd name="T18" fmla="*/ 223837 w 311"/>
                  <a:gd name="T19" fmla="*/ 0 h 369"/>
                  <a:gd name="T20" fmla="*/ 269875 w 311"/>
                  <a:gd name="T21" fmla="*/ 90487 h 369"/>
                  <a:gd name="T22" fmla="*/ 358775 w 311"/>
                  <a:gd name="T23" fmla="*/ 90487 h 369"/>
                  <a:gd name="T24" fmla="*/ 404812 w 311"/>
                  <a:gd name="T25" fmla="*/ 225425 h 369"/>
                  <a:gd name="T26" fmla="*/ 449262 w 311"/>
                  <a:gd name="T27" fmla="*/ 225425 h 369"/>
                  <a:gd name="T28" fmla="*/ 493712 w 311"/>
                  <a:gd name="T29" fmla="*/ 315912 h 369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311" h="369">
                    <a:moveTo>
                      <a:pt x="311" y="199"/>
                    </a:moveTo>
                    <a:lnTo>
                      <a:pt x="311" y="284"/>
                    </a:lnTo>
                    <a:lnTo>
                      <a:pt x="255" y="255"/>
                    </a:lnTo>
                    <a:lnTo>
                      <a:pt x="170" y="369"/>
                    </a:lnTo>
                    <a:lnTo>
                      <a:pt x="56" y="340"/>
                    </a:lnTo>
                    <a:lnTo>
                      <a:pt x="0" y="255"/>
                    </a:lnTo>
                    <a:lnTo>
                      <a:pt x="56" y="199"/>
                    </a:lnTo>
                    <a:lnTo>
                      <a:pt x="56" y="85"/>
                    </a:lnTo>
                    <a:lnTo>
                      <a:pt x="85" y="0"/>
                    </a:lnTo>
                    <a:lnTo>
                      <a:pt x="141" y="0"/>
                    </a:lnTo>
                    <a:lnTo>
                      <a:pt x="170" y="57"/>
                    </a:lnTo>
                    <a:lnTo>
                      <a:pt x="226" y="57"/>
                    </a:lnTo>
                    <a:lnTo>
                      <a:pt x="255" y="142"/>
                    </a:lnTo>
                    <a:lnTo>
                      <a:pt x="283" y="142"/>
                    </a:lnTo>
                    <a:lnTo>
                      <a:pt x="311" y="199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9CC00"/>
                  </a:gs>
                  <a:gs pos="100000">
                    <a:srgbClr val="C1E065"/>
                  </a:gs>
                </a:gsLst>
                <a:lin ang="18900000" scaled="1"/>
              </a:gradFill>
              <a:ln w="38100" algn="ctr">
                <a:solidFill>
                  <a:srgbClr val="008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378" name="Freeform 15">
                <a:extLst>
                  <a:ext uri="{FF2B5EF4-FFF2-40B4-BE49-F238E27FC236}">
                    <a16:creationId xmlns:a16="http://schemas.microsoft.com/office/drawing/2014/main" id="{1502B869-0767-4419-8FC8-8CBE1BCC3B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20963" y="7950200"/>
                <a:ext cx="358775" cy="406400"/>
              </a:xfrm>
              <a:custGeom>
                <a:avLst/>
                <a:gdLst>
                  <a:gd name="T0" fmla="*/ 358775 w 226"/>
                  <a:gd name="T1" fmla="*/ 225425 h 256"/>
                  <a:gd name="T2" fmla="*/ 314325 w 226"/>
                  <a:gd name="T3" fmla="*/ 360363 h 256"/>
                  <a:gd name="T4" fmla="*/ 223838 w 226"/>
                  <a:gd name="T5" fmla="*/ 406400 h 256"/>
                  <a:gd name="T6" fmla="*/ 179388 w 226"/>
                  <a:gd name="T7" fmla="*/ 315913 h 256"/>
                  <a:gd name="T8" fmla="*/ 134938 w 226"/>
                  <a:gd name="T9" fmla="*/ 315913 h 256"/>
                  <a:gd name="T10" fmla="*/ 88900 w 226"/>
                  <a:gd name="T11" fmla="*/ 180975 h 256"/>
                  <a:gd name="T12" fmla="*/ 0 w 226"/>
                  <a:gd name="T13" fmla="*/ 180975 h 256"/>
                  <a:gd name="T14" fmla="*/ 88900 w 226"/>
                  <a:gd name="T15" fmla="*/ 90488 h 256"/>
                  <a:gd name="T16" fmla="*/ 179388 w 226"/>
                  <a:gd name="T17" fmla="*/ 90488 h 256"/>
                  <a:gd name="T18" fmla="*/ 179388 w 226"/>
                  <a:gd name="T19" fmla="*/ 0 h 256"/>
                  <a:gd name="T20" fmla="*/ 314325 w 226"/>
                  <a:gd name="T21" fmla="*/ 136525 h 256"/>
                  <a:gd name="T22" fmla="*/ 358775 w 226"/>
                  <a:gd name="T23" fmla="*/ 225425 h 25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226" h="256">
                    <a:moveTo>
                      <a:pt x="226" y="142"/>
                    </a:moveTo>
                    <a:lnTo>
                      <a:pt x="198" y="227"/>
                    </a:lnTo>
                    <a:lnTo>
                      <a:pt x="141" y="256"/>
                    </a:lnTo>
                    <a:lnTo>
                      <a:pt x="113" y="199"/>
                    </a:lnTo>
                    <a:lnTo>
                      <a:pt x="85" y="199"/>
                    </a:lnTo>
                    <a:lnTo>
                      <a:pt x="56" y="114"/>
                    </a:lnTo>
                    <a:lnTo>
                      <a:pt x="0" y="114"/>
                    </a:lnTo>
                    <a:lnTo>
                      <a:pt x="56" y="57"/>
                    </a:lnTo>
                    <a:lnTo>
                      <a:pt x="113" y="57"/>
                    </a:lnTo>
                    <a:lnTo>
                      <a:pt x="113" y="0"/>
                    </a:lnTo>
                    <a:lnTo>
                      <a:pt x="198" y="86"/>
                    </a:lnTo>
                    <a:lnTo>
                      <a:pt x="226" y="14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9CC00"/>
                  </a:gs>
                  <a:gs pos="100000">
                    <a:srgbClr val="C1E065"/>
                  </a:gs>
                </a:gsLst>
                <a:lin ang="18900000" scaled="1"/>
              </a:gradFill>
              <a:ln w="38100" algn="ctr">
                <a:solidFill>
                  <a:srgbClr val="008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379" name="Freeform 16">
                <a:extLst>
                  <a:ext uri="{FF2B5EF4-FFF2-40B4-BE49-F238E27FC236}">
                    <a16:creationId xmlns:a16="http://schemas.microsoft.com/office/drawing/2014/main" id="{69FE5F53-FF1E-4AB3-A062-59660FFFF5D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00350" y="7815263"/>
                <a:ext cx="314325" cy="360362"/>
              </a:xfrm>
              <a:custGeom>
                <a:avLst/>
                <a:gdLst>
                  <a:gd name="T0" fmla="*/ 0 w 198"/>
                  <a:gd name="T1" fmla="*/ 134937 h 227"/>
                  <a:gd name="T2" fmla="*/ 134938 w 198"/>
                  <a:gd name="T3" fmla="*/ 271462 h 227"/>
                  <a:gd name="T4" fmla="*/ 179388 w 198"/>
                  <a:gd name="T5" fmla="*/ 360362 h 227"/>
                  <a:gd name="T6" fmla="*/ 269875 w 198"/>
                  <a:gd name="T7" fmla="*/ 315912 h 227"/>
                  <a:gd name="T8" fmla="*/ 314325 w 198"/>
                  <a:gd name="T9" fmla="*/ 180975 h 227"/>
                  <a:gd name="T10" fmla="*/ 134938 w 198"/>
                  <a:gd name="T11" fmla="*/ 0 h 227"/>
                  <a:gd name="T12" fmla="*/ 134938 w 198"/>
                  <a:gd name="T13" fmla="*/ 46037 h 227"/>
                  <a:gd name="T14" fmla="*/ 0 w 198"/>
                  <a:gd name="T15" fmla="*/ 90487 h 227"/>
                  <a:gd name="T16" fmla="*/ 0 w 198"/>
                  <a:gd name="T17" fmla="*/ 134937 h 227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198" h="227">
                    <a:moveTo>
                      <a:pt x="0" y="85"/>
                    </a:moveTo>
                    <a:lnTo>
                      <a:pt x="85" y="171"/>
                    </a:lnTo>
                    <a:lnTo>
                      <a:pt x="113" y="227"/>
                    </a:lnTo>
                    <a:lnTo>
                      <a:pt x="170" y="199"/>
                    </a:lnTo>
                    <a:lnTo>
                      <a:pt x="198" y="114"/>
                    </a:lnTo>
                    <a:lnTo>
                      <a:pt x="85" y="0"/>
                    </a:lnTo>
                    <a:lnTo>
                      <a:pt x="85" y="29"/>
                    </a:lnTo>
                    <a:lnTo>
                      <a:pt x="0" y="57"/>
                    </a:lnTo>
                    <a:lnTo>
                      <a:pt x="0" y="85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9CC00"/>
                  </a:gs>
                  <a:gs pos="100000">
                    <a:srgbClr val="C1E065"/>
                  </a:gs>
                </a:gsLst>
                <a:lin ang="18900000" scaled="1"/>
              </a:gradFill>
              <a:ln w="38100" algn="ctr">
                <a:solidFill>
                  <a:srgbClr val="008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380" name="Freeform 17">
                <a:extLst>
                  <a:ext uri="{FF2B5EF4-FFF2-40B4-BE49-F238E27FC236}">
                    <a16:creationId xmlns:a16="http://schemas.microsoft.com/office/drawing/2014/main" id="{86F0966A-4982-4FF7-821D-E8105B718B9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51088" y="7680325"/>
                <a:ext cx="584200" cy="450850"/>
              </a:xfrm>
              <a:custGeom>
                <a:avLst/>
                <a:gdLst>
                  <a:gd name="T0" fmla="*/ 584200 w 368"/>
                  <a:gd name="T1" fmla="*/ 134938 h 284"/>
                  <a:gd name="T2" fmla="*/ 584200 w 368"/>
                  <a:gd name="T3" fmla="*/ 180975 h 284"/>
                  <a:gd name="T4" fmla="*/ 449263 w 368"/>
                  <a:gd name="T5" fmla="*/ 225425 h 284"/>
                  <a:gd name="T6" fmla="*/ 449263 w 368"/>
                  <a:gd name="T7" fmla="*/ 360363 h 284"/>
                  <a:gd name="T8" fmla="*/ 358775 w 368"/>
                  <a:gd name="T9" fmla="*/ 360363 h 284"/>
                  <a:gd name="T10" fmla="*/ 269875 w 368"/>
                  <a:gd name="T11" fmla="*/ 450850 h 284"/>
                  <a:gd name="T12" fmla="*/ 223838 w 368"/>
                  <a:gd name="T13" fmla="*/ 360363 h 284"/>
                  <a:gd name="T14" fmla="*/ 134938 w 368"/>
                  <a:gd name="T15" fmla="*/ 360363 h 284"/>
                  <a:gd name="T16" fmla="*/ 44450 w 368"/>
                  <a:gd name="T17" fmla="*/ 269875 h 284"/>
                  <a:gd name="T18" fmla="*/ 0 w 368"/>
                  <a:gd name="T19" fmla="*/ 46038 h 284"/>
                  <a:gd name="T20" fmla="*/ 134938 w 368"/>
                  <a:gd name="T21" fmla="*/ 0 h 284"/>
                  <a:gd name="T22" fmla="*/ 269875 w 368"/>
                  <a:gd name="T23" fmla="*/ 134938 h 284"/>
                  <a:gd name="T24" fmla="*/ 584200 w 368"/>
                  <a:gd name="T25" fmla="*/ 134938 h 284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368" h="284">
                    <a:moveTo>
                      <a:pt x="368" y="85"/>
                    </a:moveTo>
                    <a:lnTo>
                      <a:pt x="368" y="114"/>
                    </a:lnTo>
                    <a:lnTo>
                      <a:pt x="283" y="142"/>
                    </a:lnTo>
                    <a:lnTo>
                      <a:pt x="283" y="227"/>
                    </a:lnTo>
                    <a:lnTo>
                      <a:pt x="226" y="227"/>
                    </a:lnTo>
                    <a:lnTo>
                      <a:pt x="170" y="284"/>
                    </a:lnTo>
                    <a:lnTo>
                      <a:pt x="141" y="227"/>
                    </a:lnTo>
                    <a:lnTo>
                      <a:pt x="85" y="227"/>
                    </a:lnTo>
                    <a:lnTo>
                      <a:pt x="28" y="170"/>
                    </a:lnTo>
                    <a:lnTo>
                      <a:pt x="0" y="29"/>
                    </a:lnTo>
                    <a:lnTo>
                      <a:pt x="85" y="0"/>
                    </a:lnTo>
                    <a:lnTo>
                      <a:pt x="170" y="85"/>
                    </a:lnTo>
                    <a:lnTo>
                      <a:pt x="368" y="85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9CC00"/>
                  </a:gs>
                  <a:gs pos="100000">
                    <a:srgbClr val="C1E065"/>
                  </a:gs>
                </a:gsLst>
                <a:lin ang="18900000" scaled="1"/>
              </a:gradFill>
              <a:ln w="38100" algn="ctr">
                <a:solidFill>
                  <a:srgbClr val="008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381" name="Freeform 18">
                <a:extLst>
                  <a:ext uri="{FF2B5EF4-FFF2-40B4-BE49-F238E27FC236}">
                    <a16:creationId xmlns:a16="http://schemas.microsoft.com/office/drawing/2014/main" id="{65BCEF48-BDFD-47C8-99A2-C8F22CCAA14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90725" y="8761413"/>
                <a:ext cx="449263" cy="404812"/>
              </a:xfrm>
              <a:custGeom>
                <a:avLst/>
                <a:gdLst>
                  <a:gd name="T0" fmla="*/ 223838 w 283"/>
                  <a:gd name="T1" fmla="*/ 404812 h 255"/>
                  <a:gd name="T2" fmla="*/ 449263 w 283"/>
                  <a:gd name="T3" fmla="*/ 314325 h 255"/>
                  <a:gd name="T4" fmla="*/ 449263 w 283"/>
                  <a:gd name="T5" fmla="*/ 88900 h 255"/>
                  <a:gd name="T6" fmla="*/ 314325 w 283"/>
                  <a:gd name="T7" fmla="*/ 0 h 255"/>
                  <a:gd name="T8" fmla="*/ 134938 w 283"/>
                  <a:gd name="T9" fmla="*/ 0 h 255"/>
                  <a:gd name="T10" fmla="*/ 134938 w 283"/>
                  <a:gd name="T11" fmla="*/ 44450 h 255"/>
                  <a:gd name="T12" fmla="*/ 0 w 283"/>
                  <a:gd name="T13" fmla="*/ 88900 h 255"/>
                  <a:gd name="T14" fmla="*/ 44450 w 283"/>
                  <a:gd name="T15" fmla="*/ 225425 h 255"/>
                  <a:gd name="T16" fmla="*/ 134938 w 283"/>
                  <a:gd name="T17" fmla="*/ 269875 h 255"/>
                  <a:gd name="T18" fmla="*/ 179388 w 283"/>
                  <a:gd name="T19" fmla="*/ 179387 h 255"/>
                  <a:gd name="T20" fmla="*/ 223838 w 283"/>
                  <a:gd name="T21" fmla="*/ 404812 h 255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283" h="255">
                    <a:moveTo>
                      <a:pt x="141" y="255"/>
                    </a:moveTo>
                    <a:lnTo>
                      <a:pt x="283" y="198"/>
                    </a:lnTo>
                    <a:lnTo>
                      <a:pt x="283" y="56"/>
                    </a:lnTo>
                    <a:lnTo>
                      <a:pt x="198" y="0"/>
                    </a:lnTo>
                    <a:lnTo>
                      <a:pt x="85" y="0"/>
                    </a:lnTo>
                    <a:lnTo>
                      <a:pt x="85" y="28"/>
                    </a:lnTo>
                    <a:lnTo>
                      <a:pt x="0" y="56"/>
                    </a:lnTo>
                    <a:lnTo>
                      <a:pt x="28" y="142"/>
                    </a:lnTo>
                    <a:lnTo>
                      <a:pt x="85" y="170"/>
                    </a:lnTo>
                    <a:lnTo>
                      <a:pt x="113" y="113"/>
                    </a:lnTo>
                    <a:lnTo>
                      <a:pt x="141" y="255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9CC00"/>
                  </a:gs>
                  <a:gs pos="100000">
                    <a:srgbClr val="C1E065"/>
                  </a:gs>
                </a:gsLst>
                <a:lin ang="18900000" scaled="1"/>
              </a:gradFill>
              <a:ln w="38100" algn="ctr">
                <a:solidFill>
                  <a:srgbClr val="008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382" name="Freeform 19">
                <a:extLst>
                  <a:ext uri="{FF2B5EF4-FFF2-40B4-BE49-F238E27FC236}">
                    <a16:creationId xmlns:a16="http://schemas.microsoft.com/office/drawing/2014/main" id="{7F5B4EF0-1F04-4EF1-B588-990ED5CBBC9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25663" y="8445500"/>
                <a:ext cx="495300" cy="404813"/>
              </a:xfrm>
              <a:custGeom>
                <a:avLst/>
                <a:gdLst>
                  <a:gd name="T0" fmla="*/ 495300 w 312"/>
                  <a:gd name="T1" fmla="*/ 180975 h 255"/>
                  <a:gd name="T2" fmla="*/ 314325 w 312"/>
                  <a:gd name="T3" fmla="*/ 269875 h 255"/>
                  <a:gd name="T4" fmla="*/ 314325 w 312"/>
                  <a:gd name="T5" fmla="*/ 404813 h 255"/>
                  <a:gd name="T6" fmla="*/ 179388 w 312"/>
                  <a:gd name="T7" fmla="*/ 315913 h 255"/>
                  <a:gd name="T8" fmla="*/ 0 w 312"/>
                  <a:gd name="T9" fmla="*/ 315913 h 255"/>
                  <a:gd name="T10" fmla="*/ 134938 w 312"/>
                  <a:gd name="T11" fmla="*/ 180975 h 255"/>
                  <a:gd name="T12" fmla="*/ 134938 w 312"/>
                  <a:gd name="T13" fmla="*/ 46038 h 255"/>
                  <a:gd name="T14" fmla="*/ 225425 w 312"/>
                  <a:gd name="T15" fmla="*/ 0 h 255"/>
                  <a:gd name="T16" fmla="*/ 314325 w 312"/>
                  <a:gd name="T17" fmla="*/ 134938 h 255"/>
                  <a:gd name="T18" fmla="*/ 495300 w 312"/>
                  <a:gd name="T19" fmla="*/ 180975 h 255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312" h="255">
                    <a:moveTo>
                      <a:pt x="312" y="114"/>
                    </a:moveTo>
                    <a:lnTo>
                      <a:pt x="198" y="170"/>
                    </a:lnTo>
                    <a:lnTo>
                      <a:pt x="198" y="255"/>
                    </a:lnTo>
                    <a:lnTo>
                      <a:pt x="113" y="199"/>
                    </a:lnTo>
                    <a:lnTo>
                      <a:pt x="0" y="199"/>
                    </a:lnTo>
                    <a:lnTo>
                      <a:pt x="85" y="114"/>
                    </a:lnTo>
                    <a:lnTo>
                      <a:pt x="85" y="29"/>
                    </a:lnTo>
                    <a:lnTo>
                      <a:pt x="142" y="0"/>
                    </a:lnTo>
                    <a:lnTo>
                      <a:pt x="198" y="85"/>
                    </a:lnTo>
                    <a:lnTo>
                      <a:pt x="312" y="114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9CC00"/>
                  </a:gs>
                  <a:gs pos="100000">
                    <a:srgbClr val="C1E065"/>
                  </a:gs>
                </a:gsLst>
                <a:lin ang="18900000" scaled="1"/>
              </a:gradFill>
              <a:ln w="38100" algn="ctr">
                <a:solidFill>
                  <a:srgbClr val="008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383" name="Freeform 20">
                <a:extLst>
                  <a:ext uri="{FF2B5EF4-FFF2-40B4-BE49-F238E27FC236}">
                    <a16:creationId xmlns:a16="http://schemas.microsoft.com/office/drawing/2014/main" id="{71D67BDF-0672-4CBA-8A39-FA5C03DF959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20850" y="8356600"/>
                <a:ext cx="539750" cy="584200"/>
              </a:xfrm>
              <a:custGeom>
                <a:avLst/>
                <a:gdLst>
                  <a:gd name="T0" fmla="*/ 539750 w 340"/>
                  <a:gd name="T1" fmla="*/ 134938 h 368"/>
                  <a:gd name="T2" fmla="*/ 314325 w 340"/>
                  <a:gd name="T3" fmla="*/ 0 h 368"/>
                  <a:gd name="T4" fmla="*/ 358775 w 340"/>
                  <a:gd name="T5" fmla="*/ 88900 h 368"/>
                  <a:gd name="T6" fmla="*/ 223838 w 340"/>
                  <a:gd name="T7" fmla="*/ 88900 h 368"/>
                  <a:gd name="T8" fmla="*/ 179388 w 340"/>
                  <a:gd name="T9" fmla="*/ 44450 h 368"/>
                  <a:gd name="T10" fmla="*/ 134938 w 340"/>
                  <a:gd name="T11" fmla="*/ 223838 h 368"/>
                  <a:gd name="T12" fmla="*/ 0 w 340"/>
                  <a:gd name="T13" fmla="*/ 493713 h 368"/>
                  <a:gd name="T14" fmla="*/ 88900 w 340"/>
                  <a:gd name="T15" fmla="*/ 584200 h 368"/>
                  <a:gd name="T16" fmla="*/ 223838 w 340"/>
                  <a:gd name="T17" fmla="*/ 584200 h 368"/>
                  <a:gd name="T18" fmla="*/ 269875 w 340"/>
                  <a:gd name="T19" fmla="*/ 493713 h 368"/>
                  <a:gd name="T20" fmla="*/ 404813 w 340"/>
                  <a:gd name="T21" fmla="*/ 449263 h 368"/>
                  <a:gd name="T22" fmla="*/ 404813 w 340"/>
                  <a:gd name="T23" fmla="*/ 404813 h 368"/>
                  <a:gd name="T24" fmla="*/ 539750 w 340"/>
                  <a:gd name="T25" fmla="*/ 269875 h 368"/>
                  <a:gd name="T26" fmla="*/ 539750 w 340"/>
                  <a:gd name="T27" fmla="*/ 134938 h 368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0" t="0" r="r" b="b"/>
                <a:pathLst>
                  <a:path w="340" h="368">
                    <a:moveTo>
                      <a:pt x="340" y="85"/>
                    </a:moveTo>
                    <a:lnTo>
                      <a:pt x="198" y="0"/>
                    </a:lnTo>
                    <a:lnTo>
                      <a:pt x="226" y="56"/>
                    </a:lnTo>
                    <a:lnTo>
                      <a:pt x="141" y="56"/>
                    </a:lnTo>
                    <a:lnTo>
                      <a:pt x="113" y="28"/>
                    </a:lnTo>
                    <a:lnTo>
                      <a:pt x="85" y="141"/>
                    </a:lnTo>
                    <a:lnTo>
                      <a:pt x="0" y="311"/>
                    </a:lnTo>
                    <a:lnTo>
                      <a:pt x="56" y="368"/>
                    </a:lnTo>
                    <a:lnTo>
                      <a:pt x="141" y="368"/>
                    </a:lnTo>
                    <a:lnTo>
                      <a:pt x="170" y="311"/>
                    </a:lnTo>
                    <a:lnTo>
                      <a:pt x="255" y="283"/>
                    </a:lnTo>
                    <a:lnTo>
                      <a:pt x="255" y="255"/>
                    </a:lnTo>
                    <a:lnTo>
                      <a:pt x="340" y="170"/>
                    </a:lnTo>
                    <a:lnTo>
                      <a:pt x="340" y="85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9CC00"/>
                  </a:gs>
                  <a:gs pos="100000">
                    <a:srgbClr val="C1E065"/>
                  </a:gs>
                </a:gsLst>
                <a:lin ang="18900000" scaled="1"/>
              </a:gradFill>
              <a:ln w="38100" algn="ctr">
                <a:solidFill>
                  <a:srgbClr val="008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384" name="Freeform 21">
                <a:extLst>
                  <a:ext uri="{FF2B5EF4-FFF2-40B4-BE49-F238E27FC236}">
                    <a16:creationId xmlns:a16="http://schemas.microsoft.com/office/drawing/2014/main" id="{BD5898C0-76F5-4E73-A8E8-9FBFBE71D80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55788" y="8086725"/>
                <a:ext cx="269875" cy="358775"/>
              </a:xfrm>
              <a:custGeom>
                <a:avLst/>
                <a:gdLst>
                  <a:gd name="T0" fmla="*/ 44450 w 170"/>
                  <a:gd name="T1" fmla="*/ 314325 h 226"/>
                  <a:gd name="T2" fmla="*/ 88900 w 170"/>
                  <a:gd name="T3" fmla="*/ 358775 h 226"/>
                  <a:gd name="T4" fmla="*/ 223838 w 170"/>
                  <a:gd name="T5" fmla="*/ 358775 h 226"/>
                  <a:gd name="T6" fmla="*/ 179388 w 170"/>
                  <a:gd name="T7" fmla="*/ 269875 h 226"/>
                  <a:gd name="T8" fmla="*/ 223838 w 170"/>
                  <a:gd name="T9" fmla="*/ 179388 h 226"/>
                  <a:gd name="T10" fmla="*/ 179388 w 170"/>
                  <a:gd name="T11" fmla="*/ 134938 h 226"/>
                  <a:gd name="T12" fmla="*/ 269875 w 170"/>
                  <a:gd name="T13" fmla="*/ 0 h 226"/>
                  <a:gd name="T14" fmla="*/ 134938 w 170"/>
                  <a:gd name="T15" fmla="*/ 44450 h 226"/>
                  <a:gd name="T16" fmla="*/ 0 w 170"/>
                  <a:gd name="T17" fmla="*/ 0 h 226"/>
                  <a:gd name="T18" fmla="*/ 88900 w 170"/>
                  <a:gd name="T19" fmla="*/ 179388 h 226"/>
                  <a:gd name="T20" fmla="*/ 44450 w 170"/>
                  <a:gd name="T21" fmla="*/ 314325 h 22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170" h="226">
                    <a:moveTo>
                      <a:pt x="28" y="198"/>
                    </a:moveTo>
                    <a:lnTo>
                      <a:pt x="56" y="226"/>
                    </a:lnTo>
                    <a:lnTo>
                      <a:pt x="141" y="226"/>
                    </a:lnTo>
                    <a:lnTo>
                      <a:pt x="113" y="170"/>
                    </a:lnTo>
                    <a:lnTo>
                      <a:pt x="141" y="113"/>
                    </a:lnTo>
                    <a:lnTo>
                      <a:pt x="113" y="85"/>
                    </a:lnTo>
                    <a:lnTo>
                      <a:pt x="170" y="0"/>
                    </a:lnTo>
                    <a:lnTo>
                      <a:pt x="85" y="28"/>
                    </a:lnTo>
                    <a:lnTo>
                      <a:pt x="0" y="0"/>
                    </a:lnTo>
                    <a:lnTo>
                      <a:pt x="56" y="113"/>
                    </a:lnTo>
                    <a:lnTo>
                      <a:pt x="28" y="198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9CC00"/>
                  </a:gs>
                  <a:gs pos="100000">
                    <a:srgbClr val="C1E065"/>
                  </a:gs>
                </a:gsLst>
                <a:lin ang="18900000" scaled="1"/>
              </a:gradFill>
              <a:ln w="38100" algn="ctr">
                <a:solidFill>
                  <a:srgbClr val="008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385" name="Freeform 22">
                <a:extLst>
                  <a:ext uri="{FF2B5EF4-FFF2-40B4-BE49-F238E27FC236}">
                    <a16:creationId xmlns:a16="http://schemas.microsoft.com/office/drawing/2014/main" id="{AEC83BAA-5FD9-4F7C-91E9-50572ABE9B0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35175" y="7905750"/>
                <a:ext cx="450850" cy="585788"/>
              </a:xfrm>
              <a:custGeom>
                <a:avLst/>
                <a:gdLst>
                  <a:gd name="T0" fmla="*/ 90488 w 284"/>
                  <a:gd name="T1" fmla="*/ 44450 h 369"/>
                  <a:gd name="T2" fmla="*/ 134938 w 284"/>
                  <a:gd name="T3" fmla="*/ 90488 h 369"/>
                  <a:gd name="T4" fmla="*/ 90488 w 284"/>
                  <a:gd name="T5" fmla="*/ 180975 h 369"/>
                  <a:gd name="T6" fmla="*/ 0 w 284"/>
                  <a:gd name="T7" fmla="*/ 315913 h 369"/>
                  <a:gd name="T8" fmla="*/ 44450 w 284"/>
                  <a:gd name="T9" fmla="*/ 360363 h 369"/>
                  <a:gd name="T10" fmla="*/ 0 w 284"/>
                  <a:gd name="T11" fmla="*/ 450850 h 369"/>
                  <a:gd name="T12" fmla="*/ 225425 w 284"/>
                  <a:gd name="T13" fmla="*/ 585788 h 369"/>
                  <a:gd name="T14" fmla="*/ 315913 w 284"/>
                  <a:gd name="T15" fmla="*/ 539750 h 369"/>
                  <a:gd name="T16" fmla="*/ 404813 w 284"/>
                  <a:gd name="T17" fmla="*/ 450850 h 369"/>
                  <a:gd name="T18" fmla="*/ 404813 w 284"/>
                  <a:gd name="T19" fmla="*/ 269875 h 369"/>
                  <a:gd name="T20" fmla="*/ 450850 w 284"/>
                  <a:gd name="T21" fmla="*/ 134938 h 369"/>
                  <a:gd name="T22" fmla="*/ 360363 w 284"/>
                  <a:gd name="T23" fmla="*/ 44450 h 369"/>
                  <a:gd name="T24" fmla="*/ 225425 w 284"/>
                  <a:gd name="T25" fmla="*/ 44450 h 369"/>
                  <a:gd name="T26" fmla="*/ 179388 w 284"/>
                  <a:gd name="T27" fmla="*/ 0 h 369"/>
                  <a:gd name="T28" fmla="*/ 90488 w 284"/>
                  <a:gd name="T29" fmla="*/ 44450 h 369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284" h="369">
                    <a:moveTo>
                      <a:pt x="57" y="28"/>
                    </a:moveTo>
                    <a:lnTo>
                      <a:pt x="85" y="57"/>
                    </a:lnTo>
                    <a:lnTo>
                      <a:pt x="57" y="114"/>
                    </a:lnTo>
                    <a:lnTo>
                      <a:pt x="0" y="199"/>
                    </a:lnTo>
                    <a:lnTo>
                      <a:pt x="28" y="227"/>
                    </a:lnTo>
                    <a:lnTo>
                      <a:pt x="0" y="284"/>
                    </a:lnTo>
                    <a:lnTo>
                      <a:pt x="142" y="369"/>
                    </a:lnTo>
                    <a:lnTo>
                      <a:pt x="199" y="340"/>
                    </a:lnTo>
                    <a:lnTo>
                      <a:pt x="255" y="284"/>
                    </a:lnTo>
                    <a:lnTo>
                      <a:pt x="255" y="170"/>
                    </a:lnTo>
                    <a:lnTo>
                      <a:pt x="284" y="85"/>
                    </a:lnTo>
                    <a:lnTo>
                      <a:pt x="227" y="28"/>
                    </a:lnTo>
                    <a:lnTo>
                      <a:pt x="142" y="28"/>
                    </a:lnTo>
                    <a:lnTo>
                      <a:pt x="113" y="0"/>
                    </a:lnTo>
                    <a:lnTo>
                      <a:pt x="57" y="28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9CC00"/>
                  </a:gs>
                  <a:gs pos="100000">
                    <a:srgbClr val="C1E065"/>
                  </a:gs>
                </a:gsLst>
                <a:lin ang="18900000" scaled="1"/>
              </a:gradFill>
              <a:ln w="38100" algn="ctr">
                <a:solidFill>
                  <a:srgbClr val="008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386" name="Freeform 23">
                <a:extLst>
                  <a:ext uri="{FF2B5EF4-FFF2-40B4-BE49-F238E27FC236}">
                    <a16:creationId xmlns:a16="http://schemas.microsoft.com/office/drawing/2014/main" id="{D047D692-BDB1-473D-93E7-0FE55967AE3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09750" y="7815263"/>
                <a:ext cx="360363" cy="315912"/>
              </a:xfrm>
              <a:custGeom>
                <a:avLst/>
                <a:gdLst>
                  <a:gd name="T0" fmla="*/ 46038 w 227"/>
                  <a:gd name="T1" fmla="*/ 271462 h 199"/>
                  <a:gd name="T2" fmla="*/ 46038 w 227"/>
                  <a:gd name="T3" fmla="*/ 134937 h 199"/>
                  <a:gd name="T4" fmla="*/ 0 w 227"/>
                  <a:gd name="T5" fmla="*/ 90487 h 199"/>
                  <a:gd name="T6" fmla="*/ 180975 w 227"/>
                  <a:gd name="T7" fmla="*/ 90487 h 199"/>
                  <a:gd name="T8" fmla="*/ 225425 w 227"/>
                  <a:gd name="T9" fmla="*/ 0 h 199"/>
                  <a:gd name="T10" fmla="*/ 269875 w 227"/>
                  <a:gd name="T11" fmla="*/ 0 h 199"/>
                  <a:gd name="T12" fmla="*/ 315913 w 227"/>
                  <a:gd name="T13" fmla="*/ 134937 h 199"/>
                  <a:gd name="T14" fmla="*/ 360363 w 227"/>
                  <a:gd name="T15" fmla="*/ 180975 h 199"/>
                  <a:gd name="T16" fmla="*/ 315913 w 227"/>
                  <a:gd name="T17" fmla="*/ 271462 h 199"/>
                  <a:gd name="T18" fmla="*/ 180975 w 227"/>
                  <a:gd name="T19" fmla="*/ 315912 h 199"/>
                  <a:gd name="T20" fmla="*/ 46038 w 227"/>
                  <a:gd name="T21" fmla="*/ 271462 h 199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227" h="199">
                    <a:moveTo>
                      <a:pt x="29" y="171"/>
                    </a:moveTo>
                    <a:lnTo>
                      <a:pt x="29" y="85"/>
                    </a:lnTo>
                    <a:lnTo>
                      <a:pt x="0" y="57"/>
                    </a:lnTo>
                    <a:lnTo>
                      <a:pt x="114" y="57"/>
                    </a:lnTo>
                    <a:lnTo>
                      <a:pt x="142" y="0"/>
                    </a:lnTo>
                    <a:lnTo>
                      <a:pt x="170" y="0"/>
                    </a:lnTo>
                    <a:lnTo>
                      <a:pt x="199" y="85"/>
                    </a:lnTo>
                    <a:lnTo>
                      <a:pt x="227" y="114"/>
                    </a:lnTo>
                    <a:lnTo>
                      <a:pt x="199" y="171"/>
                    </a:lnTo>
                    <a:lnTo>
                      <a:pt x="114" y="199"/>
                    </a:lnTo>
                    <a:lnTo>
                      <a:pt x="29" y="171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9CC00"/>
                  </a:gs>
                  <a:gs pos="100000">
                    <a:srgbClr val="C1E065"/>
                  </a:gs>
                </a:gsLst>
                <a:lin ang="18900000" scaled="1"/>
              </a:gradFill>
              <a:ln w="38100" algn="ctr">
                <a:solidFill>
                  <a:srgbClr val="008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387" name="Freeform 24">
                <a:extLst>
                  <a:ext uri="{FF2B5EF4-FFF2-40B4-BE49-F238E27FC236}">
                    <a16:creationId xmlns:a16="http://schemas.microsoft.com/office/drawing/2014/main" id="{12D58735-419D-4E42-B6E8-F8C02C54E9D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85913" y="7186613"/>
                <a:ext cx="900112" cy="763587"/>
              </a:xfrm>
              <a:custGeom>
                <a:avLst/>
                <a:gdLst>
                  <a:gd name="T0" fmla="*/ 223837 w 567"/>
                  <a:gd name="T1" fmla="*/ 719137 h 481"/>
                  <a:gd name="T2" fmla="*/ 0 w 567"/>
                  <a:gd name="T3" fmla="*/ 493712 h 481"/>
                  <a:gd name="T4" fmla="*/ 44450 w 567"/>
                  <a:gd name="T5" fmla="*/ 404812 h 481"/>
                  <a:gd name="T6" fmla="*/ 134937 w 567"/>
                  <a:gd name="T7" fmla="*/ 404812 h 481"/>
                  <a:gd name="T8" fmla="*/ 223837 w 567"/>
                  <a:gd name="T9" fmla="*/ 314325 h 481"/>
                  <a:gd name="T10" fmla="*/ 134937 w 567"/>
                  <a:gd name="T11" fmla="*/ 223837 h 481"/>
                  <a:gd name="T12" fmla="*/ 179387 w 567"/>
                  <a:gd name="T13" fmla="*/ 179387 h 481"/>
                  <a:gd name="T14" fmla="*/ 223837 w 567"/>
                  <a:gd name="T15" fmla="*/ 223837 h 481"/>
                  <a:gd name="T16" fmla="*/ 269875 w 567"/>
                  <a:gd name="T17" fmla="*/ 179387 h 481"/>
                  <a:gd name="T18" fmla="*/ 269875 w 567"/>
                  <a:gd name="T19" fmla="*/ 88900 h 481"/>
                  <a:gd name="T20" fmla="*/ 493712 w 567"/>
                  <a:gd name="T21" fmla="*/ 0 h 481"/>
                  <a:gd name="T22" fmla="*/ 628650 w 567"/>
                  <a:gd name="T23" fmla="*/ 44450 h 481"/>
                  <a:gd name="T24" fmla="*/ 584200 w 567"/>
                  <a:gd name="T25" fmla="*/ 314325 h 481"/>
                  <a:gd name="T26" fmla="*/ 854075 w 567"/>
                  <a:gd name="T27" fmla="*/ 404812 h 481"/>
                  <a:gd name="T28" fmla="*/ 900112 w 567"/>
                  <a:gd name="T29" fmla="*/ 493712 h 481"/>
                  <a:gd name="T30" fmla="*/ 765175 w 567"/>
                  <a:gd name="T31" fmla="*/ 539750 h 481"/>
                  <a:gd name="T32" fmla="*/ 809625 w 567"/>
                  <a:gd name="T33" fmla="*/ 763587 h 481"/>
                  <a:gd name="T34" fmla="*/ 674687 w 567"/>
                  <a:gd name="T35" fmla="*/ 763587 h 481"/>
                  <a:gd name="T36" fmla="*/ 628650 w 567"/>
                  <a:gd name="T37" fmla="*/ 719137 h 481"/>
                  <a:gd name="T38" fmla="*/ 539750 w 567"/>
                  <a:gd name="T39" fmla="*/ 763587 h 481"/>
                  <a:gd name="T40" fmla="*/ 493712 w 567"/>
                  <a:gd name="T41" fmla="*/ 628650 h 481"/>
                  <a:gd name="T42" fmla="*/ 449262 w 567"/>
                  <a:gd name="T43" fmla="*/ 628650 h 481"/>
                  <a:gd name="T44" fmla="*/ 404812 w 567"/>
                  <a:gd name="T45" fmla="*/ 719137 h 481"/>
                  <a:gd name="T46" fmla="*/ 223837 w 567"/>
                  <a:gd name="T47" fmla="*/ 719137 h 481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0" t="0" r="r" b="b"/>
                <a:pathLst>
                  <a:path w="567" h="481">
                    <a:moveTo>
                      <a:pt x="141" y="453"/>
                    </a:moveTo>
                    <a:lnTo>
                      <a:pt x="0" y="311"/>
                    </a:lnTo>
                    <a:lnTo>
                      <a:pt x="28" y="255"/>
                    </a:lnTo>
                    <a:lnTo>
                      <a:pt x="85" y="255"/>
                    </a:lnTo>
                    <a:lnTo>
                      <a:pt x="141" y="198"/>
                    </a:lnTo>
                    <a:lnTo>
                      <a:pt x="85" y="141"/>
                    </a:lnTo>
                    <a:lnTo>
                      <a:pt x="113" y="113"/>
                    </a:lnTo>
                    <a:lnTo>
                      <a:pt x="141" y="141"/>
                    </a:lnTo>
                    <a:lnTo>
                      <a:pt x="170" y="113"/>
                    </a:lnTo>
                    <a:lnTo>
                      <a:pt x="170" y="56"/>
                    </a:lnTo>
                    <a:lnTo>
                      <a:pt x="311" y="0"/>
                    </a:lnTo>
                    <a:lnTo>
                      <a:pt x="396" y="28"/>
                    </a:lnTo>
                    <a:lnTo>
                      <a:pt x="368" y="198"/>
                    </a:lnTo>
                    <a:lnTo>
                      <a:pt x="538" y="255"/>
                    </a:lnTo>
                    <a:lnTo>
                      <a:pt x="567" y="311"/>
                    </a:lnTo>
                    <a:lnTo>
                      <a:pt x="482" y="340"/>
                    </a:lnTo>
                    <a:lnTo>
                      <a:pt x="510" y="481"/>
                    </a:lnTo>
                    <a:lnTo>
                      <a:pt x="425" y="481"/>
                    </a:lnTo>
                    <a:lnTo>
                      <a:pt x="396" y="453"/>
                    </a:lnTo>
                    <a:lnTo>
                      <a:pt x="340" y="481"/>
                    </a:lnTo>
                    <a:lnTo>
                      <a:pt x="311" y="396"/>
                    </a:lnTo>
                    <a:lnTo>
                      <a:pt x="283" y="396"/>
                    </a:lnTo>
                    <a:lnTo>
                      <a:pt x="255" y="453"/>
                    </a:lnTo>
                    <a:lnTo>
                      <a:pt x="141" y="453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9CC00"/>
                  </a:gs>
                  <a:gs pos="100000">
                    <a:srgbClr val="C1E065"/>
                  </a:gs>
                </a:gsLst>
                <a:lin ang="18900000" scaled="1"/>
              </a:gradFill>
              <a:ln w="38100" algn="ctr">
                <a:solidFill>
                  <a:srgbClr val="008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388" name="Freeform 25">
                <a:extLst>
                  <a:ext uri="{FF2B5EF4-FFF2-40B4-BE49-F238E27FC236}">
                    <a16:creationId xmlns:a16="http://schemas.microsoft.com/office/drawing/2014/main" id="{45AEA3BF-25D6-443A-8971-6844F173A9C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79738" y="6826250"/>
                <a:ext cx="360362" cy="404813"/>
              </a:xfrm>
              <a:custGeom>
                <a:avLst/>
                <a:gdLst>
                  <a:gd name="T0" fmla="*/ 360362 w 227"/>
                  <a:gd name="T1" fmla="*/ 269875 h 255"/>
                  <a:gd name="T2" fmla="*/ 315912 w 227"/>
                  <a:gd name="T3" fmla="*/ 134938 h 255"/>
                  <a:gd name="T4" fmla="*/ 315912 w 227"/>
                  <a:gd name="T5" fmla="*/ 44450 h 255"/>
                  <a:gd name="T6" fmla="*/ 134937 w 227"/>
                  <a:gd name="T7" fmla="*/ 0 h 255"/>
                  <a:gd name="T8" fmla="*/ 0 w 227"/>
                  <a:gd name="T9" fmla="*/ 88900 h 255"/>
                  <a:gd name="T10" fmla="*/ 90487 w 227"/>
                  <a:gd name="T11" fmla="*/ 179388 h 255"/>
                  <a:gd name="T12" fmla="*/ 180975 w 227"/>
                  <a:gd name="T13" fmla="*/ 404813 h 255"/>
                  <a:gd name="T14" fmla="*/ 360362 w 227"/>
                  <a:gd name="T15" fmla="*/ 269875 h 255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227" h="255">
                    <a:moveTo>
                      <a:pt x="227" y="170"/>
                    </a:moveTo>
                    <a:lnTo>
                      <a:pt x="199" y="85"/>
                    </a:lnTo>
                    <a:lnTo>
                      <a:pt x="199" y="28"/>
                    </a:lnTo>
                    <a:lnTo>
                      <a:pt x="85" y="0"/>
                    </a:lnTo>
                    <a:lnTo>
                      <a:pt x="0" y="56"/>
                    </a:lnTo>
                    <a:lnTo>
                      <a:pt x="57" y="113"/>
                    </a:lnTo>
                    <a:lnTo>
                      <a:pt x="114" y="255"/>
                    </a:lnTo>
                    <a:lnTo>
                      <a:pt x="227" y="17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9CC00"/>
                  </a:gs>
                  <a:gs pos="100000">
                    <a:srgbClr val="C1E065"/>
                  </a:gs>
                </a:gsLst>
                <a:lin ang="18900000" scaled="1"/>
              </a:gradFill>
              <a:ln w="38100" algn="ctr">
                <a:solidFill>
                  <a:srgbClr val="008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389" name="Freeform 26">
                <a:extLst>
                  <a:ext uri="{FF2B5EF4-FFF2-40B4-BE49-F238E27FC236}">
                    <a16:creationId xmlns:a16="http://schemas.microsoft.com/office/drawing/2014/main" id="{709B17DA-E5DD-4933-90CF-E3F9596F600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60713" y="7096125"/>
                <a:ext cx="269875" cy="360363"/>
              </a:xfrm>
              <a:custGeom>
                <a:avLst/>
                <a:gdLst>
                  <a:gd name="T0" fmla="*/ 179388 w 170"/>
                  <a:gd name="T1" fmla="*/ 0 h 227"/>
                  <a:gd name="T2" fmla="*/ 0 w 170"/>
                  <a:gd name="T3" fmla="*/ 134938 h 227"/>
                  <a:gd name="T4" fmla="*/ 90488 w 170"/>
                  <a:gd name="T5" fmla="*/ 360363 h 227"/>
                  <a:gd name="T6" fmla="*/ 269875 w 170"/>
                  <a:gd name="T7" fmla="*/ 179388 h 227"/>
                  <a:gd name="T8" fmla="*/ 179388 w 170"/>
                  <a:gd name="T9" fmla="*/ 0 h 22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70" h="227">
                    <a:moveTo>
                      <a:pt x="113" y="0"/>
                    </a:moveTo>
                    <a:lnTo>
                      <a:pt x="0" y="85"/>
                    </a:lnTo>
                    <a:lnTo>
                      <a:pt x="57" y="227"/>
                    </a:lnTo>
                    <a:lnTo>
                      <a:pt x="170" y="113"/>
                    </a:lnTo>
                    <a:lnTo>
                      <a:pt x="113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9CC00"/>
                  </a:gs>
                  <a:gs pos="100000">
                    <a:srgbClr val="C1E065"/>
                  </a:gs>
                </a:gsLst>
                <a:lin ang="18900000" scaled="1"/>
              </a:gradFill>
              <a:ln w="38100" algn="ctr">
                <a:solidFill>
                  <a:srgbClr val="008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390" name="Freeform 27">
                <a:extLst>
                  <a:ext uri="{FF2B5EF4-FFF2-40B4-BE49-F238E27FC236}">
                    <a16:creationId xmlns:a16="http://schemas.microsoft.com/office/drawing/2014/main" id="{A7311AD8-593E-4340-B253-6CFBB33BAE3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90838" y="6510338"/>
                <a:ext cx="449262" cy="404812"/>
              </a:xfrm>
              <a:custGeom>
                <a:avLst/>
                <a:gdLst>
                  <a:gd name="T0" fmla="*/ 88900 w 283"/>
                  <a:gd name="T1" fmla="*/ 404812 h 255"/>
                  <a:gd name="T2" fmla="*/ 0 w 283"/>
                  <a:gd name="T3" fmla="*/ 315912 h 255"/>
                  <a:gd name="T4" fmla="*/ 88900 w 283"/>
                  <a:gd name="T5" fmla="*/ 180975 h 255"/>
                  <a:gd name="T6" fmla="*/ 88900 w 283"/>
                  <a:gd name="T7" fmla="*/ 90487 h 255"/>
                  <a:gd name="T8" fmla="*/ 179387 w 283"/>
                  <a:gd name="T9" fmla="*/ 46037 h 255"/>
                  <a:gd name="T10" fmla="*/ 223837 w 283"/>
                  <a:gd name="T11" fmla="*/ 0 h 255"/>
                  <a:gd name="T12" fmla="*/ 314325 w 283"/>
                  <a:gd name="T13" fmla="*/ 46037 h 255"/>
                  <a:gd name="T14" fmla="*/ 360362 w 283"/>
                  <a:gd name="T15" fmla="*/ 0 h 255"/>
                  <a:gd name="T16" fmla="*/ 404812 w 283"/>
                  <a:gd name="T17" fmla="*/ 46037 h 255"/>
                  <a:gd name="T18" fmla="*/ 449262 w 283"/>
                  <a:gd name="T19" fmla="*/ 134937 h 255"/>
                  <a:gd name="T20" fmla="*/ 269875 w 283"/>
                  <a:gd name="T21" fmla="*/ 134937 h 255"/>
                  <a:gd name="T22" fmla="*/ 179387 w 283"/>
                  <a:gd name="T23" fmla="*/ 225425 h 255"/>
                  <a:gd name="T24" fmla="*/ 223837 w 283"/>
                  <a:gd name="T25" fmla="*/ 315912 h 255"/>
                  <a:gd name="T26" fmla="*/ 88900 w 283"/>
                  <a:gd name="T27" fmla="*/ 404812 h 255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0" t="0" r="r" b="b"/>
                <a:pathLst>
                  <a:path w="283" h="255">
                    <a:moveTo>
                      <a:pt x="56" y="255"/>
                    </a:moveTo>
                    <a:lnTo>
                      <a:pt x="0" y="199"/>
                    </a:lnTo>
                    <a:lnTo>
                      <a:pt x="56" y="114"/>
                    </a:lnTo>
                    <a:lnTo>
                      <a:pt x="56" y="57"/>
                    </a:lnTo>
                    <a:lnTo>
                      <a:pt x="113" y="29"/>
                    </a:lnTo>
                    <a:lnTo>
                      <a:pt x="141" y="0"/>
                    </a:lnTo>
                    <a:lnTo>
                      <a:pt x="198" y="29"/>
                    </a:lnTo>
                    <a:lnTo>
                      <a:pt x="227" y="0"/>
                    </a:lnTo>
                    <a:lnTo>
                      <a:pt x="255" y="29"/>
                    </a:lnTo>
                    <a:lnTo>
                      <a:pt x="283" y="85"/>
                    </a:lnTo>
                    <a:lnTo>
                      <a:pt x="170" y="85"/>
                    </a:lnTo>
                    <a:lnTo>
                      <a:pt x="113" y="142"/>
                    </a:lnTo>
                    <a:lnTo>
                      <a:pt x="141" y="199"/>
                    </a:lnTo>
                    <a:lnTo>
                      <a:pt x="56" y="255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9CC00"/>
                  </a:gs>
                  <a:gs pos="100000">
                    <a:srgbClr val="C1E065"/>
                  </a:gs>
                </a:gsLst>
                <a:lin ang="18900000" scaled="1"/>
              </a:gradFill>
              <a:ln w="38100" algn="ctr">
                <a:solidFill>
                  <a:srgbClr val="008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391" name="Freeform 28">
                <a:extLst>
                  <a:ext uri="{FF2B5EF4-FFF2-40B4-BE49-F238E27FC236}">
                    <a16:creationId xmlns:a16="http://schemas.microsoft.com/office/drawing/2014/main" id="{DC9E6CEF-C84F-43AB-B09E-6882B1229CE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70225" y="6645275"/>
                <a:ext cx="404813" cy="315913"/>
              </a:xfrm>
              <a:custGeom>
                <a:avLst/>
                <a:gdLst>
                  <a:gd name="T0" fmla="*/ 269875 w 255"/>
                  <a:gd name="T1" fmla="*/ 0 h 199"/>
                  <a:gd name="T2" fmla="*/ 90488 w 255"/>
                  <a:gd name="T3" fmla="*/ 0 h 199"/>
                  <a:gd name="T4" fmla="*/ 0 w 255"/>
                  <a:gd name="T5" fmla="*/ 90488 h 199"/>
                  <a:gd name="T6" fmla="*/ 44450 w 255"/>
                  <a:gd name="T7" fmla="*/ 180975 h 199"/>
                  <a:gd name="T8" fmla="*/ 225425 w 255"/>
                  <a:gd name="T9" fmla="*/ 225425 h 199"/>
                  <a:gd name="T10" fmla="*/ 225425 w 255"/>
                  <a:gd name="T11" fmla="*/ 315913 h 199"/>
                  <a:gd name="T12" fmla="*/ 315913 w 255"/>
                  <a:gd name="T13" fmla="*/ 269875 h 199"/>
                  <a:gd name="T14" fmla="*/ 404813 w 255"/>
                  <a:gd name="T15" fmla="*/ 180975 h 199"/>
                  <a:gd name="T16" fmla="*/ 404813 w 255"/>
                  <a:gd name="T17" fmla="*/ 90488 h 199"/>
                  <a:gd name="T18" fmla="*/ 315913 w 255"/>
                  <a:gd name="T19" fmla="*/ 90488 h 199"/>
                  <a:gd name="T20" fmla="*/ 269875 w 255"/>
                  <a:gd name="T21" fmla="*/ 0 h 199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255" h="199">
                    <a:moveTo>
                      <a:pt x="170" y="0"/>
                    </a:moveTo>
                    <a:lnTo>
                      <a:pt x="57" y="0"/>
                    </a:lnTo>
                    <a:lnTo>
                      <a:pt x="0" y="57"/>
                    </a:lnTo>
                    <a:lnTo>
                      <a:pt x="28" y="114"/>
                    </a:lnTo>
                    <a:lnTo>
                      <a:pt x="142" y="142"/>
                    </a:lnTo>
                    <a:lnTo>
                      <a:pt x="142" y="199"/>
                    </a:lnTo>
                    <a:lnTo>
                      <a:pt x="199" y="170"/>
                    </a:lnTo>
                    <a:lnTo>
                      <a:pt x="255" y="114"/>
                    </a:lnTo>
                    <a:lnTo>
                      <a:pt x="255" y="57"/>
                    </a:lnTo>
                    <a:lnTo>
                      <a:pt x="199" y="57"/>
                    </a:lnTo>
                    <a:lnTo>
                      <a:pt x="17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9CC00"/>
                  </a:gs>
                  <a:gs pos="100000">
                    <a:srgbClr val="C1E065"/>
                  </a:gs>
                </a:gsLst>
                <a:lin ang="18900000" scaled="1"/>
              </a:gradFill>
              <a:ln w="38100" algn="ctr">
                <a:solidFill>
                  <a:srgbClr val="008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392" name="Freeform 29">
                <a:extLst>
                  <a:ext uri="{FF2B5EF4-FFF2-40B4-BE49-F238E27FC236}">
                    <a16:creationId xmlns:a16="http://schemas.microsoft.com/office/drawing/2014/main" id="{52675995-7303-462E-87D1-07DCE3C29B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74925" y="6465888"/>
                <a:ext cx="404813" cy="360362"/>
              </a:xfrm>
              <a:custGeom>
                <a:avLst/>
                <a:gdLst>
                  <a:gd name="T0" fmla="*/ 315913 w 255"/>
                  <a:gd name="T1" fmla="*/ 360362 h 227"/>
                  <a:gd name="T2" fmla="*/ 404813 w 255"/>
                  <a:gd name="T3" fmla="*/ 225425 h 227"/>
                  <a:gd name="T4" fmla="*/ 404813 w 255"/>
                  <a:gd name="T5" fmla="*/ 134937 h 227"/>
                  <a:gd name="T6" fmla="*/ 360363 w 255"/>
                  <a:gd name="T7" fmla="*/ 0 h 227"/>
                  <a:gd name="T8" fmla="*/ 269875 w 255"/>
                  <a:gd name="T9" fmla="*/ 0 h 227"/>
                  <a:gd name="T10" fmla="*/ 225425 w 255"/>
                  <a:gd name="T11" fmla="*/ 44450 h 227"/>
                  <a:gd name="T12" fmla="*/ 90488 w 255"/>
                  <a:gd name="T13" fmla="*/ 0 h 227"/>
                  <a:gd name="T14" fmla="*/ 90488 w 255"/>
                  <a:gd name="T15" fmla="*/ 90487 h 227"/>
                  <a:gd name="T16" fmla="*/ 46038 w 255"/>
                  <a:gd name="T17" fmla="*/ 179387 h 227"/>
                  <a:gd name="T18" fmla="*/ 0 w 255"/>
                  <a:gd name="T19" fmla="*/ 360362 h 227"/>
                  <a:gd name="T20" fmla="*/ 180975 w 255"/>
                  <a:gd name="T21" fmla="*/ 314325 h 227"/>
                  <a:gd name="T22" fmla="*/ 315913 w 255"/>
                  <a:gd name="T23" fmla="*/ 360362 h 227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255" h="227">
                    <a:moveTo>
                      <a:pt x="199" y="227"/>
                    </a:moveTo>
                    <a:lnTo>
                      <a:pt x="255" y="142"/>
                    </a:lnTo>
                    <a:lnTo>
                      <a:pt x="255" y="85"/>
                    </a:lnTo>
                    <a:lnTo>
                      <a:pt x="227" y="0"/>
                    </a:lnTo>
                    <a:lnTo>
                      <a:pt x="170" y="0"/>
                    </a:lnTo>
                    <a:lnTo>
                      <a:pt x="142" y="28"/>
                    </a:lnTo>
                    <a:lnTo>
                      <a:pt x="57" y="0"/>
                    </a:lnTo>
                    <a:lnTo>
                      <a:pt x="57" y="57"/>
                    </a:lnTo>
                    <a:lnTo>
                      <a:pt x="29" y="113"/>
                    </a:lnTo>
                    <a:lnTo>
                      <a:pt x="0" y="227"/>
                    </a:lnTo>
                    <a:lnTo>
                      <a:pt x="114" y="198"/>
                    </a:lnTo>
                    <a:lnTo>
                      <a:pt x="199" y="227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9CC00"/>
                  </a:gs>
                  <a:gs pos="100000">
                    <a:srgbClr val="C1E065"/>
                  </a:gs>
                </a:gsLst>
                <a:lin ang="18900000" scaled="1"/>
              </a:gradFill>
              <a:ln w="38100" algn="ctr">
                <a:solidFill>
                  <a:srgbClr val="008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393" name="Freeform 30">
                <a:extLst>
                  <a:ext uri="{FF2B5EF4-FFF2-40B4-BE49-F238E27FC236}">
                    <a16:creationId xmlns:a16="http://schemas.microsoft.com/office/drawing/2014/main" id="{BE87A34C-AAAE-47EE-9104-FBCD418C75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79625" y="6330950"/>
                <a:ext cx="541338" cy="495300"/>
              </a:xfrm>
              <a:custGeom>
                <a:avLst/>
                <a:gdLst>
                  <a:gd name="T0" fmla="*/ 495300 w 341"/>
                  <a:gd name="T1" fmla="*/ 495300 h 312"/>
                  <a:gd name="T2" fmla="*/ 406400 w 341"/>
                  <a:gd name="T3" fmla="*/ 449263 h 312"/>
                  <a:gd name="T4" fmla="*/ 406400 w 341"/>
                  <a:gd name="T5" fmla="*/ 360363 h 312"/>
                  <a:gd name="T6" fmla="*/ 360363 w 341"/>
                  <a:gd name="T7" fmla="*/ 314325 h 312"/>
                  <a:gd name="T8" fmla="*/ 315913 w 341"/>
                  <a:gd name="T9" fmla="*/ 404813 h 312"/>
                  <a:gd name="T10" fmla="*/ 271463 w 341"/>
                  <a:gd name="T11" fmla="*/ 404813 h 312"/>
                  <a:gd name="T12" fmla="*/ 225425 w 341"/>
                  <a:gd name="T13" fmla="*/ 314325 h 312"/>
                  <a:gd name="T14" fmla="*/ 134938 w 341"/>
                  <a:gd name="T15" fmla="*/ 314325 h 312"/>
                  <a:gd name="T16" fmla="*/ 90488 w 341"/>
                  <a:gd name="T17" fmla="*/ 404813 h 312"/>
                  <a:gd name="T18" fmla="*/ 46038 w 341"/>
                  <a:gd name="T19" fmla="*/ 360363 h 312"/>
                  <a:gd name="T20" fmla="*/ 0 w 341"/>
                  <a:gd name="T21" fmla="*/ 134938 h 312"/>
                  <a:gd name="T22" fmla="*/ 46038 w 341"/>
                  <a:gd name="T23" fmla="*/ 44450 h 312"/>
                  <a:gd name="T24" fmla="*/ 90488 w 341"/>
                  <a:gd name="T25" fmla="*/ 90488 h 312"/>
                  <a:gd name="T26" fmla="*/ 134938 w 341"/>
                  <a:gd name="T27" fmla="*/ 0 h 312"/>
                  <a:gd name="T28" fmla="*/ 271463 w 341"/>
                  <a:gd name="T29" fmla="*/ 44450 h 312"/>
                  <a:gd name="T30" fmla="*/ 271463 w 341"/>
                  <a:gd name="T31" fmla="*/ 134938 h 312"/>
                  <a:gd name="T32" fmla="*/ 406400 w 341"/>
                  <a:gd name="T33" fmla="*/ 179388 h 312"/>
                  <a:gd name="T34" fmla="*/ 495300 w 341"/>
                  <a:gd name="T35" fmla="*/ 134938 h 312"/>
                  <a:gd name="T36" fmla="*/ 541338 w 341"/>
                  <a:gd name="T37" fmla="*/ 314325 h 312"/>
                  <a:gd name="T38" fmla="*/ 495300 w 341"/>
                  <a:gd name="T39" fmla="*/ 495300 h 312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0" t="0" r="r" b="b"/>
                <a:pathLst>
                  <a:path w="341" h="312">
                    <a:moveTo>
                      <a:pt x="312" y="312"/>
                    </a:moveTo>
                    <a:lnTo>
                      <a:pt x="256" y="283"/>
                    </a:lnTo>
                    <a:lnTo>
                      <a:pt x="256" y="227"/>
                    </a:lnTo>
                    <a:lnTo>
                      <a:pt x="227" y="198"/>
                    </a:lnTo>
                    <a:lnTo>
                      <a:pt x="199" y="255"/>
                    </a:lnTo>
                    <a:lnTo>
                      <a:pt x="171" y="255"/>
                    </a:lnTo>
                    <a:lnTo>
                      <a:pt x="142" y="198"/>
                    </a:lnTo>
                    <a:lnTo>
                      <a:pt x="85" y="198"/>
                    </a:lnTo>
                    <a:lnTo>
                      <a:pt x="57" y="255"/>
                    </a:lnTo>
                    <a:lnTo>
                      <a:pt x="29" y="227"/>
                    </a:lnTo>
                    <a:lnTo>
                      <a:pt x="0" y="85"/>
                    </a:lnTo>
                    <a:lnTo>
                      <a:pt x="29" y="28"/>
                    </a:lnTo>
                    <a:lnTo>
                      <a:pt x="57" y="57"/>
                    </a:lnTo>
                    <a:lnTo>
                      <a:pt x="85" y="0"/>
                    </a:lnTo>
                    <a:lnTo>
                      <a:pt x="171" y="28"/>
                    </a:lnTo>
                    <a:lnTo>
                      <a:pt x="171" y="85"/>
                    </a:lnTo>
                    <a:lnTo>
                      <a:pt x="256" y="113"/>
                    </a:lnTo>
                    <a:lnTo>
                      <a:pt x="312" y="85"/>
                    </a:lnTo>
                    <a:lnTo>
                      <a:pt x="341" y="198"/>
                    </a:lnTo>
                    <a:lnTo>
                      <a:pt x="312" y="31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9CC00"/>
                  </a:gs>
                  <a:gs pos="100000">
                    <a:srgbClr val="C1E065"/>
                  </a:gs>
                </a:gsLst>
                <a:lin ang="18900000" scaled="1"/>
              </a:gradFill>
              <a:ln w="38100" algn="ctr">
                <a:solidFill>
                  <a:srgbClr val="008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394" name="Freeform 31">
                <a:extLst>
                  <a:ext uri="{FF2B5EF4-FFF2-40B4-BE49-F238E27FC236}">
                    <a16:creationId xmlns:a16="http://schemas.microsoft.com/office/drawing/2014/main" id="{34D93CC0-2AF8-459B-AD32-0C53B45CFB2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35175" y="6645275"/>
                <a:ext cx="450850" cy="585788"/>
              </a:xfrm>
              <a:custGeom>
                <a:avLst/>
                <a:gdLst>
                  <a:gd name="T0" fmla="*/ 450850 w 284"/>
                  <a:gd name="T1" fmla="*/ 134938 h 369"/>
                  <a:gd name="T2" fmla="*/ 450850 w 284"/>
                  <a:gd name="T3" fmla="*/ 46038 h 369"/>
                  <a:gd name="T4" fmla="*/ 404813 w 284"/>
                  <a:gd name="T5" fmla="*/ 0 h 369"/>
                  <a:gd name="T6" fmla="*/ 360363 w 284"/>
                  <a:gd name="T7" fmla="*/ 90488 h 369"/>
                  <a:gd name="T8" fmla="*/ 315913 w 284"/>
                  <a:gd name="T9" fmla="*/ 90488 h 369"/>
                  <a:gd name="T10" fmla="*/ 269875 w 284"/>
                  <a:gd name="T11" fmla="*/ 0 h 369"/>
                  <a:gd name="T12" fmla="*/ 179388 w 284"/>
                  <a:gd name="T13" fmla="*/ 0 h 369"/>
                  <a:gd name="T14" fmla="*/ 134938 w 284"/>
                  <a:gd name="T15" fmla="*/ 90488 h 369"/>
                  <a:gd name="T16" fmla="*/ 90488 w 284"/>
                  <a:gd name="T17" fmla="*/ 46038 h 369"/>
                  <a:gd name="T18" fmla="*/ 0 w 284"/>
                  <a:gd name="T19" fmla="*/ 0 h 369"/>
                  <a:gd name="T20" fmla="*/ 0 w 284"/>
                  <a:gd name="T21" fmla="*/ 90488 h 369"/>
                  <a:gd name="T22" fmla="*/ 90488 w 284"/>
                  <a:gd name="T23" fmla="*/ 134938 h 369"/>
                  <a:gd name="T24" fmla="*/ 134938 w 284"/>
                  <a:gd name="T25" fmla="*/ 180975 h 369"/>
                  <a:gd name="T26" fmla="*/ 44450 w 284"/>
                  <a:gd name="T27" fmla="*/ 360363 h 369"/>
                  <a:gd name="T28" fmla="*/ 44450 w 284"/>
                  <a:gd name="T29" fmla="*/ 541338 h 369"/>
                  <a:gd name="T30" fmla="*/ 179388 w 284"/>
                  <a:gd name="T31" fmla="*/ 585788 h 369"/>
                  <a:gd name="T32" fmla="*/ 179388 w 284"/>
                  <a:gd name="T33" fmla="*/ 450850 h 369"/>
                  <a:gd name="T34" fmla="*/ 450850 w 284"/>
                  <a:gd name="T35" fmla="*/ 134938 h 369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284" h="369">
                    <a:moveTo>
                      <a:pt x="284" y="85"/>
                    </a:moveTo>
                    <a:lnTo>
                      <a:pt x="284" y="29"/>
                    </a:lnTo>
                    <a:lnTo>
                      <a:pt x="255" y="0"/>
                    </a:lnTo>
                    <a:lnTo>
                      <a:pt x="227" y="57"/>
                    </a:lnTo>
                    <a:lnTo>
                      <a:pt x="199" y="57"/>
                    </a:lnTo>
                    <a:lnTo>
                      <a:pt x="170" y="0"/>
                    </a:lnTo>
                    <a:lnTo>
                      <a:pt x="113" y="0"/>
                    </a:lnTo>
                    <a:lnTo>
                      <a:pt x="85" y="57"/>
                    </a:lnTo>
                    <a:lnTo>
                      <a:pt x="57" y="29"/>
                    </a:lnTo>
                    <a:lnTo>
                      <a:pt x="0" y="0"/>
                    </a:lnTo>
                    <a:lnTo>
                      <a:pt x="0" y="57"/>
                    </a:lnTo>
                    <a:lnTo>
                      <a:pt x="57" y="85"/>
                    </a:lnTo>
                    <a:lnTo>
                      <a:pt x="85" y="114"/>
                    </a:lnTo>
                    <a:lnTo>
                      <a:pt x="28" y="227"/>
                    </a:lnTo>
                    <a:lnTo>
                      <a:pt x="28" y="341"/>
                    </a:lnTo>
                    <a:lnTo>
                      <a:pt x="113" y="369"/>
                    </a:lnTo>
                    <a:lnTo>
                      <a:pt x="113" y="284"/>
                    </a:lnTo>
                    <a:lnTo>
                      <a:pt x="284" y="85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9CC00"/>
                  </a:gs>
                  <a:gs pos="100000">
                    <a:srgbClr val="C1E065"/>
                  </a:gs>
                </a:gsLst>
                <a:lin ang="18900000" scaled="1"/>
              </a:gradFill>
              <a:ln w="38100" algn="ctr">
                <a:solidFill>
                  <a:srgbClr val="008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395" name="Freeform 32">
                <a:extLst>
                  <a:ext uri="{FF2B5EF4-FFF2-40B4-BE49-F238E27FC236}">
                    <a16:creationId xmlns:a16="http://schemas.microsoft.com/office/drawing/2014/main" id="{3C7E9B41-E2C7-41F0-82B1-D497AA7216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60488" y="6645275"/>
                <a:ext cx="449262" cy="1035050"/>
              </a:xfrm>
              <a:custGeom>
                <a:avLst/>
                <a:gdLst>
                  <a:gd name="T0" fmla="*/ 225425 w 283"/>
                  <a:gd name="T1" fmla="*/ 1035050 h 652"/>
                  <a:gd name="T2" fmla="*/ 269875 w 283"/>
                  <a:gd name="T3" fmla="*/ 946150 h 652"/>
                  <a:gd name="T4" fmla="*/ 360362 w 283"/>
                  <a:gd name="T5" fmla="*/ 946150 h 652"/>
                  <a:gd name="T6" fmla="*/ 449262 w 283"/>
                  <a:gd name="T7" fmla="*/ 855663 h 652"/>
                  <a:gd name="T8" fmla="*/ 360362 w 283"/>
                  <a:gd name="T9" fmla="*/ 765175 h 652"/>
                  <a:gd name="T10" fmla="*/ 314325 w 283"/>
                  <a:gd name="T11" fmla="*/ 541338 h 652"/>
                  <a:gd name="T12" fmla="*/ 225425 w 283"/>
                  <a:gd name="T13" fmla="*/ 450850 h 652"/>
                  <a:gd name="T14" fmla="*/ 314325 w 283"/>
                  <a:gd name="T15" fmla="*/ 450850 h 652"/>
                  <a:gd name="T16" fmla="*/ 360362 w 283"/>
                  <a:gd name="T17" fmla="*/ 315913 h 652"/>
                  <a:gd name="T18" fmla="*/ 314325 w 283"/>
                  <a:gd name="T19" fmla="*/ 225425 h 652"/>
                  <a:gd name="T20" fmla="*/ 449262 w 283"/>
                  <a:gd name="T21" fmla="*/ 134938 h 652"/>
                  <a:gd name="T22" fmla="*/ 404812 w 283"/>
                  <a:gd name="T23" fmla="*/ 90488 h 652"/>
                  <a:gd name="T24" fmla="*/ 269875 w 283"/>
                  <a:gd name="T25" fmla="*/ 90488 h 652"/>
                  <a:gd name="T26" fmla="*/ 314325 w 283"/>
                  <a:gd name="T27" fmla="*/ 46038 h 652"/>
                  <a:gd name="T28" fmla="*/ 134937 w 283"/>
                  <a:gd name="T29" fmla="*/ 0 h 652"/>
                  <a:gd name="T30" fmla="*/ 90487 w 283"/>
                  <a:gd name="T31" fmla="*/ 360363 h 652"/>
                  <a:gd name="T32" fmla="*/ 90487 w 283"/>
                  <a:gd name="T33" fmla="*/ 541338 h 652"/>
                  <a:gd name="T34" fmla="*/ 0 w 283"/>
                  <a:gd name="T35" fmla="*/ 720725 h 652"/>
                  <a:gd name="T36" fmla="*/ 90487 w 283"/>
                  <a:gd name="T37" fmla="*/ 946150 h 652"/>
                  <a:gd name="T38" fmla="*/ 134937 w 283"/>
                  <a:gd name="T39" fmla="*/ 946150 h 652"/>
                  <a:gd name="T40" fmla="*/ 225425 w 283"/>
                  <a:gd name="T41" fmla="*/ 1035050 h 652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0" t="0" r="r" b="b"/>
                <a:pathLst>
                  <a:path w="283" h="652">
                    <a:moveTo>
                      <a:pt x="142" y="652"/>
                    </a:moveTo>
                    <a:lnTo>
                      <a:pt x="170" y="596"/>
                    </a:lnTo>
                    <a:lnTo>
                      <a:pt x="227" y="596"/>
                    </a:lnTo>
                    <a:lnTo>
                      <a:pt x="283" y="539"/>
                    </a:lnTo>
                    <a:lnTo>
                      <a:pt x="227" y="482"/>
                    </a:lnTo>
                    <a:lnTo>
                      <a:pt x="198" y="341"/>
                    </a:lnTo>
                    <a:lnTo>
                      <a:pt x="142" y="284"/>
                    </a:lnTo>
                    <a:lnTo>
                      <a:pt x="198" y="284"/>
                    </a:lnTo>
                    <a:lnTo>
                      <a:pt x="227" y="199"/>
                    </a:lnTo>
                    <a:lnTo>
                      <a:pt x="198" y="142"/>
                    </a:lnTo>
                    <a:lnTo>
                      <a:pt x="283" y="85"/>
                    </a:lnTo>
                    <a:lnTo>
                      <a:pt x="255" y="57"/>
                    </a:lnTo>
                    <a:lnTo>
                      <a:pt x="170" y="57"/>
                    </a:lnTo>
                    <a:lnTo>
                      <a:pt x="198" y="29"/>
                    </a:lnTo>
                    <a:lnTo>
                      <a:pt x="85" y="0"/>
                    </a:lnTo>
                    <a:lnTo>
                      <a:pt x="57" y="227"/>
                    </a:lnTo>
                    <a:lnTo>
                      <a:pt x="57" y="341"/>
                    </a:lnTo>
                    <a:lnTo>
                      <a:pt x="0" y="454"/>
                    </a:lnTo>
                    <a:lnTo>
                      <a:pt x="57" y="596"/>
                    </a:lnTo>
                    <a:lnTo>
                      <a:pt x="85" y="596"/>
                    </a:lnTo>
                    <a:lnTo>
                      <a:pt x="142" y="65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9CC00"/>
                  </a:gs>
                  <a:gs pos="100000">
                    <a:srgbClr val="C1E065"/>
                  </a:gs>
                </a:gsLst>
                <a:lin ang="18900000" scaled="1"/>
              </a:gradFill>
              <a:ln w="38100" algn="ctr">
                <a:solidFill>
                  <a:srgbClr val="008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396" name="Freeform 33">
                <a:extLst>
                  <a:ext uri="{FF2B5EF4-FFF2-40B4-BE49-F238E27FC236}">
                    <a16:creationId xmlns:a16="http://schemas.microsoft.com/office/drawing/2014/main" id="{902A3373-BD75-48C4-92A0-756F316BCF2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85913" y="6645275"/>
                <a:ext cx="584200" cy="765175"/>
              </a:xfrm>
              <a:custGeom>
                <a:avLst/>
                <a:gdLst>
                  <a:gd name="T0" fmla="*/ 449263 w 368"/>
                  <a:gd name="T1" fmla="*/ 0 h 482"/>
                  <a:gd name="T2" fmla="*/ 358775 w 368"/>
                  <a:gd name="T3" fmla="*/ 46038 h 482"/>
                  <a:gd name="T4" fmla="*/ 404813 w 368"/>
                  <a:gd name="T5" fmla="*/ 134938 h 482"/>
                  <a:gd name="T6" fmla="*/ 314325 w 368"/>
                  <a:gd name="T7" fmla="*/ 180975 h 482"/>
                  <a:gd name="T8" fmla="*/ 223838 w 368"/>
                  <a:gd name="T9" fmla="*/ 134938 h 482"/>
                  <a:gd name="T10" fmla="*/ 88900 w 368"/>
                  <a:gd name="T11" fmla="*/ 225425 h 482"/>
                  <a:gd name="T12" fmla="*/ 134938 w 368"/>
                  <a:gd name="T13" fmla="*/ 315913 h 482"/>
                  <a:gd name="T14" fmla="*/ 88900 w 368"/>
                  <a:gd name="T15" fmla="*/ 450850 h 482"/>
                  <a:gd name="T16" fmla="*/ 0 w 368"/>
                  <a:gd name="T17" fmla="*/ 450850 h 482"/>
                  <a:gd name="T18" fmla="*/ 88900 w 368"/>
                  <a:gd name="T19" fmla="*/ 541338 h 482"/>
                  <a:gd name="T20" fmla="*/ 134938 w 368"/>
                  <a:gd name="T21" fmla="*/ 765175 h 482"/>
                  <a:gd name="T22" fmla="*/ 179388 w 368"/>
                  <a:gd name="T23" fmla="*/ 720725 h 482"/>
                  <a:gd name="T24" fmla="*/ 223838 w 368"/>
                  <a:gd name="T25" fmla="*/ 765175 h 482"/>
                  <a:gd name="T26" fmla="*/ 269875 w 368"/>
                  <a:gd name="T27" fmla="*/ 720725 h 482"/>
                  <a:gd name="T28" fmla="*/ 269875 w 368"/>
                  <a:gd name="T29" fmla="*/ 630238 h 482"/>
                  <a:gd name="T30" fmla="*/ 493713 w 368"/>
                  <a:gd name="T31" fmla="*/ 541338 h 482"/>
                  <a:gd name="T32" fmla="*/ 493713 w 368"/>
                  <a:gd name="T33" fmla="*/ 360363 h 482"/>
                  <a:gd name="T34" fmla="*/ 584200 w 368"/>
                  <a:gd name="T35" fmla="*/ 180975 h 482"/>
                  <a:gd name="T36" fmla="*/ 539750 w 368"/>
                  <a:gd name="T37" fmla="*/ 134938 h 482"/>
                  <a:gd name="T38" fmla="*/ 449263 w 368"/>
                  <a:gd name="T39" fmla="*/ 90488 h 482"/>
                  <a:gd name="T40" fmla="*/ 449263 w 368"/>
                  <a:gd name="T41" fmla="*/ 0 h 482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0" t="0" r="r" b="b"/>
                <a:pathLst>
                  <a:path w="368" h="482">
                    <a:moveTo>
                      <a:pt x="283" y="0"/>
                    </a:moveTo>
                    <a:lnTo>
                      <a:pt x="226" y="29"/>
                    </a:lnTo>
                    <a:lnTo>
                      <a:pt x="255" y="85"/>
                    </a:lnTo>
                    <a:lnTo>
                      <a:pt x="198" y="114"/>
                    </a:lnTo>
                    <a:lnTo>
                      <a:pt x="141" y="85"/>
                    </a:lnTo>
                    <a:lnTo>
                      <a:pt x="56" y="142"/>
                    </a:lnTo>
                    <a:lnTo>
                      <a:pt x="85" y="199"/>
                    </a:lnTo>
                    <a:lnTo>
                      <a:pt x="56" y="284"/>
                    </a:lnTo>
                    <a:lnTo>
                      <a:pt x="0" y="284"/>
                    </a:lnTo>
                    <a:lnTo>
                      <a:pt x="56" y="341"/>
                    </a:lnTo>
                    <a:lnTo>
                      <a:pt x="85" y="482"/>
                    </a:lnTo>
                    <a:lnTo>
                      <a:pt x="113" y="454"/>
                    </a:lnTo>
                    <a:lnTo>
                      <a:pt x="141" y="482"/>
                    </a:lnTo>
                    <a:lnTo>
                      <a:pt x="170" y="454"/>
                    </a:lnTo>
                    <a:lnTo>
                      <a:pt x="170" y="397"/>
                    </a:lnTo>
                    <a:lnTo>
                      <a:pt x="311" y="341"/>
                    </a:lnTo>
                    <a:lnTo>
                      <a:pt x="311" y="227"/>
                    </a:lnTo>
                    <a:lnTo>
                      <a:pt x="368" y="114"/>
                    </a:lnTo>
                    <a:lnTo>
                      <a:pt x="340" y="85"/>
                    </a:lnTo>
                    <a:lnTo>
                      <a:pt x="283" y="57"/>
                    </a:lnTo>
                    <a:lnTo>
                      <a:pt x="283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9CC00"/>
                  </a:gs>
                  <a:gs pos="100000">
                    <a:srgbClr val="C1E065"/>
                  </a:gs>
                </a:gsLst>
                <a:lin ang="18900000" scaled="1"/>
              </a:gradFill>
              <a:ln w="38100" algn="ctr">
                <a:solidFill>
                  <a:srgbClr val="008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397" name="Freeform 34">
                <a:extLst>
                  <a:ext uri="{FF2B5EF4-FFF2-40B4-BE49-F238E27FC236}">
                    <a16:creationId xmlns:a16="http://schemas.microsoft.com/office/drawing/2014/main" id="{28E68406-D192-4268-9A2C-36B1F2308B9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95425" y="6286500"/>
                <a:ext cx="630238" cy="539750"/>
              </a:xfrm>
              <a:custGeom>
                <a:avLst/>
                <a:gdLst>
                  <a:gd name="T0" fmla="*/ 630238 w 397"/>
                  <a:gd name="T1" fmla="*/ 88900 h 340"/>
                  <a:gd name="T2" fmla="*/ 539750 w 397"/>
                  <a:gd name="T3" fmla="*/ 0 h 340"/>
                  <a:gd name="T4" fmla="*/ 314325 w 397"/>
                  <a:gd name="T5" fmla="*/ 223838 h 340"/>
                  <a:gd name="T6" fmla="*/ 0 w 397"/>
                  <a:gd name="T7" fmla="*/ 314325 h 340"/>
                  <a:gd name="T8" fmla="*/ 0 w 397"/>
                  <a:gd name="T9" fmla="*/ 358775 h 340"/>
                  <a:gd name="T10" fmla="*/ 179388 w 397"/>
                  <a:gd name="T11" fmla="*/ 404813 h 340"/>
                  <a:gd name="T12" fmla="*/ 134938 w 397"/>
                  <a:gd name="T13" fmla="*/ 449263 h 340"/>
                  <a:gd name="T14" fmla="*/ 269875 w 397"/>
                  <a:gd name="T15" fmla="*/ 449263 h 340"/>
                  <a:gd name="T16" fmla="*/ 314325 w 397"/>
                  <a:gd name="T17" fmla="*/ 493713 h 340"/>
                  <a:gd name="T18" fmla="*/ 404813 w 397"/>
                  <a:gd name="T19" fmla="*/ 539750 h 340"/>
                  <a:gd name="T20" fmla="*/ 495300 w 397"/>
                  <a:gd name="T21" fmla="*/ 493713 h 340"/>
                  <a:gd name="T22" fmla="*/ 449263 w 397"/>
                  <a:gd name="T23" fmla="*/ 404813 h 340"/>
                  <a:gd name="T24" fmla="*/ 539750 w 397"/>
                  <a:gd name="T25" fmla="*/ 358775 h 340"/>
                  <a:gd name="T26" fmla="*/ 630238 w 397"/>
                  <a:gd name="T27" fmla="*/ 404813 h 340"/>
                  <a:gd name="T28" fmla="*/ 584200 w 397"/>
                  <a:gd name="T29" fmla="*/ 179388 h 340"/>
                  <a:gd name="T30" fmla="*/ 630238 w 397"/>
                  <a:gd name="T31" fmla="*/ 88900 h 340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0" t="0" r="r" b="b"/>
                <a:pathLst>
                  <a:path w="397" h="340">
                    <a:moveTo>
                      <a:pt x="397" y="56"/>
                    </a:moveTo>
                    <a:lnTo>
                      <a:pt x="340" y="0"/>
                    </a:lnTo>
                    <a:lnTo>
                      <a:pt x="198" y="141"/>
                    </a:lnTo>
                    <a:lnTo>
                      <a:pt x="0" y="198"/>
                    </a:lnTo>
                    <a:lnTo>
                      <a:pt x="0" y="226"/>
                    </a:lnTo>
                    <a:lnTo>
                      <a:pt x="113" y="255"/>
                    </a:lnTo>
                    <a:lnTo>
                      <a:pt x="85" y="283"/>
                    </a:lnTo>
                    <a:lnTo>
                      <a:pt x="170" y="283"/>
                    </a:lnTo>
                    <a:lnTo>
                      <a:pt x="198" y="311"/>
                    </a:lnTo>
                    <a:lnTo>
                      <a:pt x="255" y="340"/>
                    </a:lnTo>
                    <a:lnTo>
                      <a:pt x="312" y="311"/>
                    </a:lnTo>
                    <a:lnTo>
                      <a:pt x="283" y="255"/>
                    </a:lnTo>
                    <a:lnTo>
                      <a:pt x="340" y="226"/>
                    </a:lnTo>
                    <a:lnTo>
                      <a:pt x="397" y="255"/>
                    </a:lnTo>
                    <a:lnTo>
                      <a:pt x="368" y="113"/>
                    </a:lnTo>
                    <a:lnTo>
                      <a:pt x="397" y="56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9CC00"/>
                  </a:gs>
                  <a:gs pos="100000">
                    <a:srgbClr val="C1E065"/>
                  </a:gs>
                </a:gsLst>
                <a:lin ang="18900000" scaled="1"/>
              </a:gradFill>
              <a:ln w="38100" algn="ctr">
                <a:solidFill>
                  <a:srgbClr val="008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398" name="Freeform 35">
                <a:extLst>
                  <a:ext uri="{FF2B5EF4-FFF2-40B4-BE49-F238E27FC236}">
                    <a16:creationId xmlns:a16="http://schemas.microsoft.com/office/drawing/2014/main" id="{A947EE6D-5548-4B03-AC72-2FB91237ED5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14563" y="6061075"/>
                <a:ext cx="180975" cy="314325"/>
              </a:xfrm>
              <a:custGeom>
                <a:avLst/>
                <a:gdLst>
                  <a:gd name="T0" fmla="*/ 0 w 114"/>
                  <a:gd name="T1" fmla="*/ 269875 h 198"/>
                  <a:gd name="T2" fmla="*/ 136525 w 114"/>
                  <a:gd name="T3" fmla="*/ 314325 h 198"/>
                  <a:gd name="T4" fmla="*/ 180975 w 114"/>
                  <a:gd name="T5" fmla="*/ 269875 h 198"/>
                  <a:gd name="T6" fmla="*/ 90488 w 114"/>
                  <a:gd name="T7" fmla="*/ 0 h 198"/>
                  <a:gd name="T8" fmla="*/ 46038 w 114"/>
                  <a:gd name="T9" fmla="*/ 44450 h 198"/>
                  <a:gd name="T10" fmla="*/ 0 w 114"/>
                  <a:gd name="T11" fmla="*/ 269875 h 198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14" h="198">
                    <a:moveTo>
                      <a:pt x="0" y="170"/>
                    </a:moveTo>
                    <a:lnTo>
                      <a:pt x="86" y="198"/>
                    </a:lnTo>
                    <a:lnTo>
                      <a:pt x="114" y="170"/>
                    </a:lnTo>
                    <a:lnTo>
                      <a:pt x="57" y="0"/>
                    </a:lnTo>
                    <a:lnTo>
                      <a:pt x="29" y="28"/>
                    </a:lnTo>
                    <a:lnTo>
                      <a:pt x="0" y="17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9CC00"/>
                  </a:gs>
                  <a:gs pos="100000">
                    <a:srgbClr val="C1E065"/>
                  </a:gs>
                </a:gsLst>
                <a:lin ang="18900000" scaled="1"/>
              </a:gradFill>
              <a:ln w="38100" algn="ctr">
                <a:solidFill>
                  <a:srgbClr val="008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399" name="Freeform 36">
                <a:extLst>
                  <a:ext uri="{FF2B5EF4-FFF2-40B4-BE49-F238E27FC236}">
                    <a16:creationId xmlns:a16="http://schemas.microsoft.com/office/drawing/2014/main" id="{6978A631-F7E0-4563-BCC4-FD6614D77AE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30700" y="5700713"/>
                <a:ext cx="225425" cy="404812"/>
              </a:xfrm>
              <a:custGeom>
                <a:avLst/>
                <a:gdLst>
                  <a:gd name="T0" fmla="*/ 134938 w 142"/>
                  <a:gd name="T1" fmla="*/ 0 h 255"/>
                  <a:gd name="T2" fmla="*/ 90488 w 142"/>
                  <a:gd name="T3" fmla="*/ 134937 h 255"/>
                  <a:gd name="T4" fmla="*/ 0 w 142"/>
                  <a:gd name="T5" fmla="*/ 179387 h 255"/>
                  <a:gd name="T6" fmla="*/ 90488 w 142"/>
                  <a:gd name="T7" fmla="*/ 269875 h 255"/>
                  <a:gd name="T8" fmla="*/ 44450 w 142"/>
                  <a:gd name="T9" fmla="*/ 360362 h 255"/>
                  <a:gd name="T10" fmla="*/ 44450 w 142"/>
                  <a:gd name="T11" fmla="*/ 404812 h 255"/>
                  <a:gd name="T12" fmla="*/ 134938 w 142"/>
                  <a:gd name="T13" fmla="*/ 360362 h 255"/>
                  <a:gd name="T14" fmla="*/ 225425 w 142"/>
                  <a:gd name="T15" fmla="*/ 314325 h 255"/>
                  <a:gd name="T16" fmla="*/ 179388 w 142"/>
                  <a:gd name="T17" fmla="*/ 179387 h 255"/>
                  <a:gd name="T18" fmla="*/ 225425 w 142"/>
                  <a:gd name="T19" fmla="*/ 90487 h 255"/>
                  <a:gd name="T20" fmla="*/ 225425 w 142"/>
                  <a:gd name="T21" fmla="*/ 0 h 255"/>
                  <a:gd name="T22" fmla="*/ 134938 w 142"/>
                  <a:gd name="T23" fmla="*/ 0 h 255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142" h="255">
                    <a:moveTo>
                      <a:pt x="85" y="0"/>
                    </a:moveTo>
                    <a:lnTo>
                      <a:pt x="57" y="85"/>
                    </a:lnTo>
                    <a:lnTo>
                      <a:pt x="0" y="113"/>
                    </a:lnTo>
                    <a:lnTo>
                      <a:pt x="57" y="170"/>
                    </a:lnTo>
                    <a:lnTo>
                      <a:pt x="28" y="227"/>
                    </a:lnTo>
                    <a:lnTo>
                      <a:pt x="28" y="255"/>
                    </a:lnTo>
                    <a:lnTo>
                      <a:pt x="85" y="227"/>
                    </a:lnTo>
                    <a:lnTo>
                      <a:pt x="142" y="198"/>
                    </a:lnTo>
                    <a:lnTo>
                      <a:pt x="113" y="113"/>
                    </a:lnTo>
                    <a:lnTo>
                      <a:pt x="142" y="57"/>
                    </a:lnTo>
                    <a:lnTo>
                      <a:pt x="142" y="0"/>
                    </a:lnTo>
                    <a:lnTo>
                      <a:pt x="85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9CC00"/>
                  </a:gs>
                  <a:gs pos="100000">
                    <a:srgbClr val="C1E065"/>
                  </a:gs>
                </a:gsLst>
                <a:lin ang="18900000" scaled="1"/>
              </a:gradFill>
              <a:ln w="38100" algn="ctr">
                <a:solidFill>
                  <a:srgbClr val="008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400" name="Freeform 37">
                <a:extLst>
                  <a:ext uri="{FF2B5EF4-FFF2-40B4-BE49-F238E27FC236}">
                    <a16:creationId xmlns:a16="http://schemas.microsoft.com/office/drawing/2014/main" id="{C33865A9-0D03-4C69-85D5-1A5638285E8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40213" y="5610225"/>
                <a:ext cx="225425" cy="269875"/>
              </a:xfrm>
              <a:custGeom>
                <a:avLst/>
                <a:gdLst>
                  <a:gd name="T0" fmla="*/ 225425 w 142"/>
                  <a:gd name="T1" fmla="*/ 90488 h 170"/>
                  <a:gd name="T2" fmla="*/ 180975 w 142"/>
                  <a:gd name="T3" fmla="*/ 0 h 170"/>
                  <a:gd name="T4" fmla="*/ 0 w 142"/>
                  <a:gd name="T5" fmla="*/ 134938 h 170"/>
                  <a:gd name="T6" fmla="*/ 46038 w 142"/>
                  <a:gd name="T7" fmla="*/ 269875 h 170"/>
                  <a:gd name="T8" fmla="*/ 90488 w 142"/>
                  <a:gd name="T9" fmla="*/ 269875 h 170"/>
                  <a:gd name="T10" fmla="*/ 180975 w 142"/>
                  <a:gd name="T11" fmla="*/ 225425 h 170"/>
                  <a:gd name="T12" fmla="*/ 225425 w 142"/>
                  <a:gd name="T13" fmla="*/ 90488 h 17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42" h="170">
                    <a:moveTo>
                      <a:pt x="142" y="57"/>
                    </a:moveTo>
                    <a:lnTo>
                      <a:pt x="114" y="0"/>
                    </a:lnTo>
                    <a:lnTo>
                      <a:pt x="0" y="85"/>
                    </a:lnTo>
                    <a:lnTo>
                      <a:pt x="29" y="170"/>
                    </a:lnTo>
                    <a:lnTo>
                      <a:pt x="57" y="170"/>
                    </a:lnTo>
                    <a:lnTo>
                      <a:pt x="114" y="142"/>
                    </a:lnTo>
                    <a:lnTo>
                      <a:pt x="142" y="57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9CC00"/>
                  </a:gs>
                  <a:gs pos="100000">
                    <a:srgbClr val="C1E065"/>
                  </a:gs>
                </a:gsLst>
                <a:lin ang="18900000" scaled="1"/>
              </a:gradFill>
              <a:ln w="38100" algn="ctr">
                <a:solidFill>
                  <a:srgbClr val="008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401" name="Freeform 38">
                <a:extLst>
                  <a:ext uri="{FF2B5EF4-FFF2-40B4-BE49-F238E27FC236}">
                    <a16:creationId xmlns:a16="http://schemas.microsoft.com/office/drawing/2014/main" id="{B86DE7E0-046A-4811-8FC9-3CAE568C59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56125" y="6061075"/>
                <a:ext cx="358775" cy="495300"/>
              </a:xfrm>
              <a:custGeom>
                <a:avLst/>
                <a:gdLst>
                  <a:gd name="T0" fmla="*/ 179388 w 226"/>
                  <a:gd name="T1" fmla="*/ 0 h 312"/>
                  <a:gd name="T2" fmla="*/ 44450 w 226"/>
                  <a:gd name="T3" fmla="*/ 88900 h 312"/>
                  <a:gd name="T4" fmla="*/ 0 w 226"/>
                  <a:gd name="T5" fmla="*/ 314325 h 312"/>
                  <a:gd name="T6" fmla="*/ 0 w 226"/>
                  <a:gd name="T7" fmla="*/ 404813 h 312"/>
                  <a:gd name="T8" fmla="*/ 88900 w 226"/>
                  <a:gd name="T9" fmla="*/ 495300 h 312"/>
                  <a:gd name="T10" fmla="*/ 358775 w 226"/>
                  <a:gd name="T11" fmla="*/ 134938 h 312"/>
                  <a:gd name="T12" fmla="*/ 269875 w 226"/>
                  <a:gd name="T13" fmla="*/ 44450 h 312"/>
                  <a:gd name="T14" fmla="*/ 179388 w 226"/>
                  <a:gd name="T15" fmla="*/ 0 h 312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226" h="312">
                    <a:moveTo>
                      <a:pt x="113" y="0"/>
                    </a:moveTo>
                    <a:lnTo>
                      <a:pt x="28" y="56"/>
                    </a:lnTo>
                    <a:lnTo>
                      <a:pt x="0" y="198"/>
                    </a:lnTo>
                    <a:lnTo>
                      <a:pt x="0" y="255"/>
                    </a:lnTo>
                    <a:lnTo>
                      <a:pt x="56" y="312"/>
                    </a:lnTo>
                    <a:lnTo>
                      <a:pt x="226" y="85"/>
                    </a:lnTo>
                    <a:lnTo>
                      <a:pt x="170" y="28"/>
                    </a:lnTo>
                    <a:lnTo>
                      <a:pt x="113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9CC00"/>
                  </a:gs>
                  <a:gs pos="100000">
                    <a:srgbClr val="C1E065"/>
                  </a:gs>
                </a:gsLst>
                <a:lin ang="18900000" scaled="1"/>
              </a:gradFill>
              <a:ln w="38100" algn="ctr">
                <a:solidFill>
                  <a:srgbClr val="008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402" name="Freeform 39">
                <a:extLst>
                  <a:ext uri="{FF2B5EF4-FFF2-40B4-BE49-F238E27FC236}">
                    <a16:creationId xmlns:a16="http://schemas.microsoft.com/office/drawing/2014/main" id="{19839F38-1DFB-4E15-9EC9-4CF4D5D659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00575" y="6149975"/>
                <a:ext cx="539750" cy="676275"/>
              </a:xfrm>
              <a:custGeom>
                <a:avLst/>
                <a:gdLst>
                  <a:gd name="T0" fmla="*/ 314325 w 340"/>
                  <a:gd name="T1" fmla="*/ 46038 h 426"/>
                  <a:gd name="T2" fmla="*/ 44450 w 340"/>
                  <a:gd name="T3" fmla="*/ 406400 h 426"/>
                  <a:gd name="T4" fmla="*/ 90488 w 340"/>
                  <a:gd name="T5" fmla="*/ 450850 h 426"/>
                  <a:gd name="T6" fmla="*/ 0 w 340"/>
                  <a:gd name="T7" fmla="*/ 630238 h 426"/>
                  <a:gd name="T8" fmla="*/ 134938 w 340"/>
                  <a:gd name="T9" fmla="*/ 676275 h 426"/>
                  <a:gd name="T10" fmla="*/ 179388 w 340"/>
                  <a:gd name="T11" fmla="*/ 585788 h 426"/>
                  <a:gd name="T12" fmla="*/ 314325 w 340"/>
                  <a:gd name="T13" fmla="*/ 495300 h 426"/>
                  <a:gd name="T14" fmla="*/ 360363 w 340"/>
                  <a:gd name="T15" fmla="*/ 541338 h 426"/>
                  <a:gd name="T16" fmla="*/ 360363 w 340"/>
                  <a:gd name="T17" fmla="*/ 360363 h 426"/>
                  <a:gd name="T18" fmla="*/ 450850 w 340"/>
                  <a:gd name="T19" fmla="*/ 315913 h 426"/>
                  <a:gd name="T20" fmla="*/ 539750 w 340"/>
                  <a:gd name="T21" fmla="*/ 136525 h 426"/>
                  <a:gd name="T22" fmla="*/ 495300 w 340"/>
                  <a:gd name="T23" fmla="*/ 0 h 426"/>
                  <a:gd name="T24" fmla="*/ 404813 w 340"/>
                  <a:gd name="T25" fmla="*/ 46038 h 426"/>
                  <a:gd name="T26" fmla="*/ 314325 w 340"/>
                  <a:gd name="T27" fmla="*/ 46038 h 42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0" t="0" r="r" b="b"/>
                <a:pathLst>
                  <a:path w="340" h="426">
                    <a:moveTo>
                      <a:pt x="198" y="29"/>
                    </a:moveTo>
                    <a:lnTo>
                      <a:pt x="28" y="256"/>
                    </a:lnTo>
                    <a:lnTo>
                      <a:pt x="57" y="284"/>
                    </a:lnTo>
                    <a:lnTo>
                      <a:pt x="0" y="397"/>
                    </a:lnTo>
                    <a:lnTo>
                      <a:pt x="85" y="426"/>
                    </a:lnTo>
                    <a:lnTo>
                      <a:pt x="113" y="369"/>
                    </a:lnTo>
                    <a:lnTo>
                      <a:pt x="198" y="312"/>
                    </a:lnTo>
                    <a:lnTo>
                      <a:pt x="227" y="341"/>
                    </a:lnTo>
                    <a:lnTo>
                      <a:pt x="227" y="227"/>
                    </a:lnTo>
                    <a:lnTo>
                      <a:pt x="284" y="199"/>
                    </a:lnTo>
                    <a:lnTo>
                      <a:pt x="340" y="86"/>
                    </a:lnTo>
                    <a:lnTo>
                      <a:pt x="312" y="0"/>
                    </a:lnTo>
                    <a:lnTo>
                      <a:pt x="255" y="29"/>
                    </a:lnTo>
                    <a:lnTo>
                      <a:pt x="198" y="29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9CC00"/>
                  </a:gs>
                  <a:gs pos="100000">
                    <a:srgbClr val="C1E065"/>
                  </a:gs>
                </a:gsLst>
                <a:lin ang="18900000" scaled="1"/>
              </a:gradFill>
              <a:ln w="38100" algn="ctr">
                <a:solidFill>
                  <a:srgbClr val="008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403" name="Freeform 40">
                <a:extLst>
                  <a:ext uri="{FF2B5EF4-FFF2-40B4-BE49-F238E27FC236}">
                    <a16:creationId xmlns:a16="http://schemas.microsoft.com/office/drawing/2014/main" id="{98D7D4EC-FCCB-416A-99B3-256C4DF9D13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79850" y="6330950"/>
                <a:ext cx="811213" cy="449263"/>
              </a:xfrm>
              <a:custGeom>
                <a:avLst/>
                <a:gdLst>
                  <a:gd name="T0" fmla="*/ 720725 w 511"/>
                  <a:gd name="T1" fmla="*/ 449263 h 283"/>
                  <a:gd name="T2" fmla="*/ 495300 w 511"/>
                  <a:gd name="T3" fmla="*/ 314325 h 283"/>
                  <a:gd name="T4" fmla="*/ 134938 w 511"/>
                  <a:gd name="T5" fmla="*/ 449263 h 283"/>
                  <a:gd name="T6" fmla="*/ 46038 w 511"/>
                  <a:gd name="T7" fmla="*/ 404813 h 283"/>
                  <a:gd name="T8" fmla="*/ 0 w 511"/>
                  <a:gd name="T9" fmla="*/ 225425 h 283"/>
                  <a:gd name="T10" fmla="*/ 134938 w 511"/>
                  <a:gd name="T11" fmla="*/ 179388 h 283"/>
                  <a:gd name="T12" fmla="*/ 134938 w 511"/>
                  <a:gd name="T13" fmla="*/ 44450 h 283"/>
                  <a:gd name="T14" fmla="*/ 360363 w 511"/>
                  <a:gd name="T15" fmla="*/ 90488 h 283"/>
                  <a:gd name="T16" fmla="*/ 450850 w 511"/>
                  <a:gd name="T17" fmla="*/ 0 h 283"/>
                  <a:gd name="T18" fmla="*/ 585788 w 511"/>
                  <a:gd name="T19" fmla="*/ 44450 h 283"/>
                  <a:gd name="T20" fmla="*/ 676275 w 511"/>
                  <a:gd name="T21" fmla="*/ 44450 h 283"/>
                  <a:gd name="T22" fmla="*/ 676275 w 511"/>
                  <a:gd name="T23" fmla="*/ 134938 h 283"/>
                  <a:gd name="T24" fmla="*/ 811213 w 511"/>
                  <a:gd name="T25" fmla="*/ 269875 h 283"/>
                  <a:gd name="T26" fmla="*/ 720725 w 511"/>
                  <a:gd name="T27" fmla="*/ 449263 h 283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0" t="0" r="r" b="b"/>
                <a:pathLst>
                  <a:path w="511" h="283">
                    <a:moveTo>
                      <a:pt x="454" y="283"/>
                    </a:moveTo>
                    <a:lnTo>
                      <a:pt x="312" y="198"/>
                    </a:lnTo>
                    <a:lnTo>
                      <a:pt x="85" y="283"/>
                    </a:lnTo>
                    <a:lnTo>
                      <a:pt x="29" y="255"/>
                    </a:lnTo>
                    <a:lnTo>
                      <a:pt x="0" y="142"/>
                    </a:lnTo>
                    <a:lnTo>
                      <a:pt x="85" y="113"/>
                    </a:lnTo>
                    <a:lnTo>
                      <a:pt x="85" y="28"/>
                    </a:lnTo>
                    <a:lnTo>
                      <a:pt x="227" y="57"/>
                    </a:lnTo>
                    <a:lnTo>
                      <a:pt x="284" y="0"/>
                    </a:lnTo>
                    <a:lnTo>
                      <a:pt x="369" y="28"/>
                    </a:lnTo>
                    <a:lnTo>
                      <a:pt x="426" y="28"/>
                    </a:lnTo>
                    <a:lnTo>
                      <a:pt x="426" y="85"/>
                    </a:lnTo>
                    <a:lnTo>
                      <a:pt x="511" y="170"/>
                    </a:lnTo>
                    <a:lnTo>
                      <a:pt x="454" y="283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9CC00"/>
                  </a:gs>
                  <a:gs pos="100000">
                    <a:srgbClr val="C1E065"/>
                  </a:gs>
                </a:gsLst>
                <a:lin ang="18900000" scaled="1"/>
              </a:gradFill>
              <a:ln w="38100" algn="ctr">
                <a:solidFill>
                  <a:srgbClr val="008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404" name="Freeform 41">
                <a:extLst>
                  <a:ext uri="{FF2B5EF4-FFF2-40B4-BE49-F238E27FC236}">
                    <a16:creationId xmlns:a16="http://schemas.microsoft.com/office/drawing/2014/main" id="{A5ADF1DF-89BA-4A59-A576-7BA3503A999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09975" y="6015038"/>
                <a:ext cx="1125538" cy="541337"/>
              </a:xfrm>
              <a:custGeom>
                <a:avLst/>
                <a:gdLst>
                  <a:gd name="T0" fmla="*/ 269875 w 709"/>
                  <a:gd name="T1" fmla="*/ 541337 h 341"/>
                  <a:gd name="T2" fmla="*/ 404813 w 709"/>
                  <a:gd name="T3" fmla="*/ 495300 h 341"/>
                  <a:gd name="T4" fmla="*/ 404813 w 709"/>
                  <a:gd name="T5" fmla="*/ 360362 h 341"/>
                  <a:gd name="T6" fmla="*/ 630238 w 709"/>
                  <a:gd name="T7" fmla="*/ 406400 h 341"/>
                  <a:gd name="T8" fmla="*/ 720725 w 709"/>
                  <a:gd name="T9" fmla="*/ 315912 h 341"/>
                  <a:gd name="T10" fmla="*/ 855663 w 709"/>
                  <a:gd name="T11" fmla="*/ 360362 h 341"/>
                  <a:gd name="T12" fmla="*/ 946150 w 709"/>
                  <a:gd name="T13" fmla="*/ 360362 h 341"/>
                  <a:gd name="T14" fmla="*/ 990600 w 709"/>
                  <a:gd name="T15" fmla="*/ 134937 h 341"/>
                  <a:gd name="T16" fmla="*/ 1125538 w 709"/>
                  <a:gd name="T17" fmla="*/ 46037 h 341"/>
                  <a:gd name="T18" fmla="*/ 946150 w 709"/>
                  <a:gd name="T19" fmla="*/ 0 h 341"/>
                  <a:gd name="T20" fmla="*/ 765175 w 709"/>
                  <a:gd name="T21" fmla="*/ 90487 h 341"/>
                  <a:gd name="T22" fmla="*/ 765175 w 709"/>
                  <a:gd name="T23" fmla="*/ 46037 h 341"/>
                  <a:gd name="T24" fmla="*/ 630238 w 709"/>
                  <a:gd name="T25" fmla="*/ 225425 h 341"/>
                  <a:gd name="T26" fmla="*/ 315913 w 709"/>
                  <a:gd name="T27" fmla="*/ 271462 h 341"/>
                  <a:gd name="T28" fmla="*/ 225425 w 709"/>
                  <a:gd name="T29" fmla="*/ 225425 h 341"/>
                  <a:gd name="T30" fmla="*/ 90488 w 709"/>
                  <a:gd name="T31" fmla="*/ 225425 h 341"/>
                  <a:gd name="T32" fmla="*/ 90488 w 709"/>
                  <a:gd name="T33" fmla="*/ 315912 h 341"/>
                  <a:gd name="T34" fmla="*/ 46038 w 709"/>
                  <a:gd name="T35" fmla="*/ 315912 h 341"/>
                  <a:gd name="T36" fmla="*/ 0 w 709"/>
                  <a:gd name="T37" fmla="*/ 406400 h 341"/>
                  <a:gd name="T38" fmla="*/ 46038 w 709"/>
                  <a:gd name="T39" fmla="*/ 541337 h 341"/>
                  <a:gd name="T40" fmla="*/ 134938 w 709"/>
                  <a:gd name="T41" fmla="*/ 495300 h 341"/>
                  <a:gd name="T42" fmla="*/ 269875 w 709"/>
                  <a:gd name="T43" fmla="*/ 541337 h 341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0" t="0" r="r" b="b"/>
                <a:pathLst>
                  <a:path w="709" h="341">
                    <a:moveTo>
                      <a:pt x="170" y="341"/>
                    </a:moveTo>
                    <a:lnTo>
                      <a:pt x="255" y="312"/>
                    </a:lnTo>
                    <a:lnTo>
                      <a:pt x="255" y="227"/>
                    </a:lnTo>
                    <a:lnTo>
                      <a:pt x="397" y="256"/>
                    </a:lnTo>
                    <a:lnTo>
                      <a:pt x="454" y="199"/>
                    </a:lnTo>
                    <a:lnTo>
                      <a:pt x="539" y="227"/>
                    </a:lnTo>
                    <a:lnTo>
                      <a:pt x="596" y="227"/>
                    </a:lnTo>
                    <a:lnTo>
                      <a:pt x="624" y="85"/>
                    </a:lnTo>
                    <a:lnTo>
                      <a:pt x="709" y="29"/>
                    </a:lnTo>
                    <a:lnTo>
                      <a:pt x="596" y="0"/>
                    </a:lnTo>
                    <a:lnTo>
                      <a:pt x="482" y="57"/>
                    </a:lnTo>
                    <a:lnTo>
                      <a:pt x="482" y="29"/>
                    </a:lnTo>
                    <a:lnTo>
                      <a:pt x="397" y="142"/>
                    </a:lnTo>
                    <a:lnTo>
                      <a:pt x="199" y="171"/>
                    </a:lnTo>
                    <a:lnTo>
                      <a:pt x="142" y="142"/>
                    </a:lnTo>
                    <a:lnTo>
                      <a:pt x="57" y="142"/>
                    </a:lnTo>
                    <a:lnTo>
                      <a:pt x="57" y="199"/>
                    </a:lnTo>
                    <a:lnTo>
                      <a:pt x="29" y="199"/>
                    </a:lnTo>
                    <a:lnTo>
                      <a:pt x="0" y="256"/>
                    </a:lnTo>
                    <a:lnTo>
                      <a:pt x="29" y="341"/>
                    </a:lnTo>
                    <a:lnTo>
                      <a:pt x="85" y="312"/>
                    </a:lnTo>
                    <a:lnTo>
                      <a:pt x="170" y="341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9CC00"/>
                  </a:gs>
                  <a:gs pos="100000">
                    <a:srgbClr val="C1E065"/>
                  </a:gs>
                </a:gsLst>
                <a:lin ang="18900000" scaled="1"/>
              </a:gradFill>
              <a:ln w="38100" algn="ctr">
                <a:solidFill>
                  <a:srgbClr val="008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405" name="Freeform 42">
                <a:extLst>
                  <a:ext uri="{FF2B5EF4-FFF2-40B4-BE49-F238E27FC236}">
                    <a16:creationId xmlns:a16="http://schemas.microsoft.com/office/drawing/2014/main" id="{7DC8226B-7ACB-4D9C-B3F3-FB162400F48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75038" y="6510338"/>
                <a:ext cx="539750" cy="585787"/>
              </a:xfrm>
              <a:custGeom>
                <a:avLst/>
                <a:gdLst>
                  <a:gd name="T0" fmla="*/ 180975 w 340"/>
                  <a:gd name="T1" fmla="*/ 46037 h 369"/>
                  <a:gd name="T2" fmla="*/ 90488 w 340"/>
                  <a:gd name="T3" fmla="*/ 180975 h 369"/>
                  <a:gd name="T4" fmla="*/ 0 w 340"/>
                  <a:gd name="T5" fmla="*/ 225425 h 369"/>
                  <a:gd name="T6" fmla="*/ 0 w 340"/>
                  <a:gd name="T7" fmla="*/ 315912 h 369"/>
                  <a:gd name="T8" fmla="*/ 134938 w 340"/>
                  <a:gd name="T9" fmla="*/ 404812 h 369"/>
                  <a:gd name="T10" fmla="*/ 134938 w 340"/>
                  <a:gd name="T11" fmla="*/ 495300 h 369"/>
                  <a:gd name="T12" fmla="*/ 225425 w 340"/>
                  <a:gd name="T13" fmla="*/ 585787 h 369"/>
                  <a:gd name="T14" fmla="*/ 539750 w 340"/>
                  <a:gd name="T15" fmla="*/ 269875 h 369"/>
                  <a:gd name="T16" fmla="*/ 450850 w 340"/>
                  <a:gd name="T17" fmla="*/ 225425 h 369"/>
                  <a:gd name="T18" fmla="*/ 404813 w 340"/>
                  <a:gd name="T19" fmla="*/ 46037 h 369"/>
                  <a:gd name="T20" fmla="*/ 269875 w 340"/>
                  <a:gd name="T21" fmla="*/ 0 h 369"/>
                  <a:gd name="T22" fmla="*/ 180975 w 340"/>
                  <a:gd name="T23" fmla="*/ 46037 h 369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340" h="369">
                    <a:moveTo>
                      <a:pt x="114" y="29"/>
                    </a:moveTo>
                    <a:lnTo>
                      <a:pt x="57" y="114"/>
                    </a:lnTo>
                    <a:lnTo>
                      <a:pt x="0" y="142"/>
                    </a:lnTo>
                    <a:lnTo>
                      <a:pt x="0" y="199"/>
                    </a:lnTo>
                    <a:lnTo>
                      <a:pt x="85" y="255"/>
                    </a:lnTo>
                    <a:lnTo>
                      <a:pt x="85" y="312"/>
                    </a:lnTo>
                    <a:lnTo>
                      <a:pt x="142" y="369"/>
                    </a:lnTo>
                    <a:lnTo>
                      <a:pt x="340" y="170"/>
                    </a:lnTo>
                    <a:lnTo>
                      <a:pt x="284" y="142"/>
                    </a:lnTo>
                    <a:lnTo>
                      <a:pt x="255" y="29"/>
                    </a:lnTo>
                    <a:lnTo>
                      <a:pt x="170" y="0"/>
                    </a:lnTo>
                    <a:lnTo>
                      <a:pt x="114" y="29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9CC00"/>
                  </a:gs>
                  <a:gs pos="100000">
                    <a:srgbClr val="C1E065"/>
                  </a:gs>
                </a:gsLst>
                <a:lin ang="18900000" scaled="1"/>
              </a:gradFill>
              <a:ln w="38100" algn="ctr">
                <a:solidFill>
                  <a:srgbClr val="008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406" name="Freeform 43">
                <a:extLst>
                  <a:ext uri="{FF2B5EF4-FFF2-40B4-BE49-F238E27FC236}">
                    <a16:creationId xmlns:a16="http://schemas.microsoft.com/office/drawing/2014/main" id="{AB9F283D-8061-43CC-8A60-B90C5E713ED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95650" y="6240463"/>
                <a:ext cx="360363" cy="495300"/>
              </a:xfrm>
              <a:custGeom>
                <a:avLst/>
                <a:gdLst>
                  <a:gd name="T0" fmla="*/ 0 w 227"/>
                  <a:gd name="T1" fmla="*/ 315913 h 312"/>
                  <a:gd name="T2" fmla="*/ 90488 w 227"/>
                  <a:gd name="T3" fmla="*/ 495300 h 312"/>
                  <a:gd name="T4" fmla="*/ 179388 w 227"/>
                  <a:gd name="T5" fmla="*/ 495300 h 312"/>
                  <a:gd name="T6" fmla="*/ 269875 w 227"/>
                  <a:gd name="T7" fmla="*/ 450850 h 312"/>
                  <a:gd name="T8" fmla="*/ 360363 w 227"/>
                  <a:gd name="T9" fmla="*/ 315913 h 312"/>
                  <a:gd name="T10" fmla="*/ 314325 w 227"/>
                  <a:gd name="T11" fmla="*/ 180975 h 312"/>
                  <a:gd name="T12" fmla="*/ 360363 w 227"/>
                  <a:gd name="T13" fmla="*/ 90488 h 312"/>
                  <a:gd name="T14" fmla="*/ 269875 w 227"/>
                  <a:gd name="T15" fmla="*/ 90488 h 312"/>
                  <a:gd name="T16" fmla="*/ 179388 w 227"/>
                  <a:gd name="T17" fmla="*/ 0 h 312"/>
                  <a:gd name="T18" fmla="*/ 179388 w 227"/>
                  <a:gd name="T19" fmla="*/ 180975 h 312"/>
                  <a:gd name="T20" fmla="*/ 134938 w 227"/>
                  <a:gd name="T21" fmla="*/ 225425 h 312"/>
                  <a:gd name="T22" fmla="*/ 44450 w 227"/>
                  <a:gd name="T23" fmla="*/ 225425 h 312"/>
                  <a:gd name="T24" fmla="*/ 0 w 227"/>
                  <a:gd name="T25" fmla="*/ 315913 h 312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227" h="312">
                    <a:moveTo>
                      <a:pt x="0" y="199"/>
                    </a:moveTo>
                    <a:lnTo>
                      <a:pt x="57" y="312"/>
                    </a:lnTo>
                    <a:lnTo>
                      <a:pt x="113" y="312"/>
                    </a:lnTo>
                    <a:lnTo>
                      <a:pt x="170" y="284"/>
                    </a:lnTo>
                    <a:lnTo>
                      <a:pt x="227" y="199"/>
                    </a:lnTo>
                    <a:lnTo>
                      <a:pt x="198" y="114"/>
                    </a:lnTo>
                    <a:lnTo>
                      <a:pt x="227" y="57"/>
                    </a:lnTo>
                    <a:lnTo>
                      <a:pt x="170" y="57"/>
                    </a:lnTo>
                    <a:lnTo>
                      <a:pt x="113" y="0"/>
                    </a:lnTo>
                    <a:lnTo>
                      <a:pt x="113" y="114"/>
                    </a:lnTo>
                    <a:lnTo>
                      <a:pt x="85" y="142"/>
                    </a:lnTo>
                    <a:lnTo>
                      <a:pt x="28" y="142"/>
                    </a:lnTo>
                    <a:lnTo>
                      <a:pt x="0" y="199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9CC00"/>
                  </a:gs>
                  <a:gs pos="100000">
                    <a:srgbClr val="C1E065"/>
                  </a:gs>
                </a:gsLst>
                <a:lin ang="18900000" scaled="1"/>
              </a:gradFill>
              <a:ln w="38100" algn="ctr">
                <a:solidFill>
                  <a:srgbClr val="008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407" name="Freeform 44">
                <a:extLst>
                  <a:ext uri="{FF2B5EF4-FFF2-40B4-BE49-F238E27FC236}">
                    <a16:creationId xmlns:a16="http://schemas.microsoft.com/office/drawing/2014/main" id="{4FFB0A66-3B9C-4CF6-B5E8-357E4548FC6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00463" y="5880100"/>
                <a:ext cx="720725" cy="406400"/>
              </a:xfrm>
              <a:custGeom>
                <a:avLst/>
                <a:gdLst>
                  <a:gd name="T0" fmla="*/ 630238 w 454"/>
                  <a:gd name="T1" fmla="*/ 0 h 256"/>
                  <a:gd name="T2" fmla="*/ 539750 w 454"/>
                  <a:gd name="T3" fmla="*/ 134938 h 256"/>
                  <a:gd name="T4" fmla="*/ 404813 w 454"/>
                  <a:gd name="T5" fmla="*/ 180975 h 256"/>
                  <a:gd name="T6" fmla="*/ 404813 w 454"/>
                  <a:gd name="T7" fmla="*/ 225425 h 256"/>
                  <a:gd name="T8" fmla="*/ 314325 w 454"/>
                  <a:gd name="T9" fmla="*/ 180975 h 256"/>
                  <a:gd name="T10" fmla="*/ 314325 w 454"/>
                  <a:gd name="T11" fmla="*/ 225425 h 256"/>
                  <a:gd name="T12" fmla="*/ 225425 w 454"/>
                  <a:gd name="T13" fmla="*/ 225425 h 256"/>
                  <a:gd name="T14" fmla="*/ 134938 w 454"/>
                  <a:gd name="T15" fmla="*/ 269875 h 256"/>
                  <a:gd name="T16" fmla="*/ 90488 w 454"/>
                  <a:gd name="T17" fmla="*/ 225425 h 256"/>
                  <a:gd name="T18" fmla="*/ 44450 w 454"/>
                  <a:gd name="T19" fmla="*/ 269875 h 256"/>
                  <a:gd name="T20" fmla="*/ 44450 w 454"/>
                  <a:gd name="T21" fmla="*/ 315913 h 256"/>
                  <a:gd name="T22" fmla="*/ 0 w 454"/>
                  <a:gd name="T23" fmla="*/ 360363 h 256"/>
                  <a:gd name="T24" fmla="*/ 134938 w 454"/>
                  <a:gd name="T25" fmla="*/ 360363 h 256"/>
                  <a:gd name="T26" fmla="*/ 225425 w 454"/>
                  <a:gd name="T27" fmla="*/ 406400 h 256"/>
                  <a:gd name="T28" fmla="*/ 539750 w 454"/>
                  <a:gd name="T29" fmla="*/ 360363 h 256"/>
                  <a:gd name="T30" fmla="*/ 674688 w 454"/>
                  <a:gd name="T31" fmla="*/ 180975 h 256"/>
                  <a:gd name="T32" fmla="*/ 720725 w 454"/>
                  <a:gd name="T33" fmla="*/ 90488 h 256"/>
                  <a:gd name="T34" fmla="*/ 630238 w 454"/>
                  <a:gd name="T35" fmla="*/ 0 h 25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454" h="256">
                    <a:moveTo>
                      <a:pt x="397" y="0"/>
                    </a:moveTo>
                    <a:lnTo>
                      <a:pt x="340" y="85"/>
                    </a:lnTo>
                    <a:lnTo>
                      <a:pt x="255" y="114"/>
                    </a:lnTo>
                    <a:lnTo>
                      <a:pt x="255" y="142"/>
                    </a:lnTo>
                    <a:lnTo>
                      <a:pt x="198" y="114"/>
                    </a:lnTo>
                    <a:lnTo>
                      <a:pt x="198" y="142"/>
                    </a:lnTo>
                    <a:lnTo>
                      <a:pt x="142" y="142"/>
                    </a:lnTo>
                    <a:lnTo>
                      <a:pt x="85" y="170"/>
                    </a:lnTo>
                    <a:lnTo>
                      <a:pt x="57" y="142"/>
                    </a:lnTo>
                    <a:lnTo>
                      <a:pt x="28" y="170"/>
                    </a:lnTo>
                    <a:lnTo>
                      <a:pt x="28" y="199"/>
                    </a:lnTo>
                    <a:lnTo>
                      <a:pt x="0" y="227"/>
                    </a:lnTo>
                    <a:lnTo>
                      <a:pt x="85" y="227"/>
                    </a:lnTo>
                    <a:lnTo>
                      <a:pt x="142" y="256"/>
                    </a:lnTo>
                    <a:lnTo>
                      <a:pt x="340" y="227"/>
                    </a:lnTo>
                    <a:lnTo>
                      <a:pt x="425" y="114"/>
                    </a:lnTo>
                    <a:lnTo>
                      <a:pt x="454" y="57"/>
                    </a:lnTo>
                    <a:lnTo>
                      <a:pt x="397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9CC00"/>
                  </a:gs>
                  <a:gs pos="100000">
                    <a:srgbClr val="C1E065"/>
                  </a:gs>
                </a:gsLst>
                <a:lin ang="18900000" scaled="1"/>
              </a:gradFill>
              <a:ln w="38100" algn="ctr">
                <a:solidFill>
                  <a:srgbClr val="008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408" name="Freeform 45">
                <a:extLst>
                  <a:ext uri="{FF2B5EF4-FFF2-40B4-BE49-F238E27FC236}">
                    <a16:creationId xmlns:a16="http://schemas.microsoft.com/office/drawing/2014/main" id="{5346D7A8-B700-43B9-B6E4-E980F1B5A3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14788" y="5745163"/>
                <a:ext cx="315912" cy="360362"/>
              </a:xfrm>
              <a:custGeom>
                <a:avLst/>
                <a:gdLst>
                  <a:gd name="T0" fmla="*/ 225425 w 199"/>
                  <a:gd name="T1" fmla="*/ 0 h 227"/>
                  <a:gd name="T2" fmla="*/ 136525 w 199"/>
                  <a:gd name="T3" fmla="*/ 90487 h 227"/>
                  <a:gd name="T4" fmla="*/ 46037 w 199"/>
                  <a:gd name="T5" fmla="*/ 269875 h 227"/>
                  <a:gd name="T6" fmla="*/ 0 w 199"/>
                  <a:gd name="T7" fmla="*/ 315912 h 227"/>
                  <a:gd name="T8" fmla="*/ 90487 w 199"/>
                  <a:gd name="T9" fmla="*/ 360362 h 227"/>
                  <a:gd name="T10" fmla="*/ 90487 w 199"/>
                  <a:gd name="T11" fmla="*/ 315912 h 227"/>
                  <a:gd name="T12" fmla="*/ 225425 w 199"/>
                  <a:gd name="T13" fmla="*/ 269875 h 227"/>
                  <a:gd name="T14" fmla="*/ 315912 w 199"/>
                  <a:gd name="T15" fmla="*/ 134937 h 227"/>
                  <a:gd name="T16" fmla="*/ 271462 w 199"/>
                  <a:gd name="T17" fmla="*/ 134937 h 227"/>
                  <a:gd name="T18" fmla="*/ 225425 w 199"/>
                  <a:gd name="T19" fmla="*/ 0 h 227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199" h="227">
                    <a:moveTo>
                      <a:pt x="142" y="0"/>
                    </a:moveTo>
                    <a:lnTo>
                      <a:pt x="86" y="57"/>
                    </a:lnTo>
                    <a:lnTo>
                      <a:pt x="29" y="170"/>
                    </a:lnTo>
                    <a:lnTo>
                      <a:pt x="0" y="199"/>
                    </a:lnTo>
                    <a:lnTo>
                      <a:pt x="57" y="227"/>
                    </a:lnTo>
                    <a:lnTo>
                      <a:pt x="57" y="199"/>
                    </a:lnTo>
                    <a:lnTo>
                      <a:pt x="142" y="170"/>
                    </a:lnTo>
                    <a:lnTo>
                      <a:pt x="199" y="85"/>
                    </a:lnTo>
                    <a:lnTo>
                      <a:pt x="171" y="85"/>
                    </a:lnTo>
                    <a:lnTo>
                      <a:pt x="142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9CC00"/>
                  </a:gs>
                  <a:gs pos="100000">
                    <a:srgbClr val="C1E065"/>
                  </a:gs>
                </a:gsLst>
                <a:lin ang="18900000" scaled="1"/>
              </a:gradFill>
              <a:ln w="38100" algn="ctr">
                <a:solidFill>
                  <a:srgbClr val="008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409" name="Freeform 46">
                <a:extLst>
                  <a:ext uri="{FF2B5EF4-FFF2-40B4-BE49-F238E27FC236}">
                    <a16:creationId xmlns:a16="http://schemas.microsoft.com/office/drawing/2014/main" id="{A8C072C5-FBAE-43F4-AD1C-9B598D8AC3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10088" y="5791200"/>
                <a:ext cx="225425" cy="269875"/>
              </a:xfrm>
              <a:custGeom>
                <a:avLst/>
                <a:gdLst>
                  <a:gd name="T0" fmla="*/ 46038 w 142"/>
                  <a:gd name="T1" fmla="*/ 0 h 170"/>
                  <a:gd name="T2" fmla="*/ 180975 w 142"/>
                  <a:gd name="T3" fmla="*/ 44450 h 170"/>
                  <a:gd name="T4" fmla="*/ 225425 w 142"/>
                  <a:gd name="T5" fmla="*/ 269875 h 170"/>
                  <a:gd name="T6" fmla="*/ 46038 w 142"/>
                  <a:gd name="T7" fmla="*/ 223838 h 170"/>
                  <a:gd name="T8" fmla="*/ 0 w 142"/>
                  <a:gd name="T9" fmla="*/ 88900 h 170"/>
                  <a:gd name="T10" fmla="*/ 46038 w 142"/>
                  <a:gd name="T11" fmla="*/ 0 h 17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42" h="170">
                    <a:moveTo>
                      <a:pt x="29" y="0"/>
                    </a:moveTo>
                    <a:lnTo>
                      <a:pt x="114" y="28"/>
                    </a:lnTo>
                    <a:lnTo>
                      <a:pt x="142" y="170"/>
                    </a:lnTo>
                    <a:lnTo>
                      <a:pt x="29" y="141"/>
                    </a:lnTo>
                    <a:lnTo>
                      <a:pt x="0" y="56"/>
                    </a:lnTo>
                    <a:lnTo>
                      <a:pt x="29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9CC00"/>
                  </a:gs>
                  <a:gs pos="100000">
                    <a:srgbClr val="C1E065"/>
                  </a:gs>
                </a:gsLst>
                <a:lin ang="18900000" scaled="1"/>
              </a:gradFill>
              <a:ln w="38100" algn="ctr">
                <a:solidFill>
                  <a:srgbClr val="008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410" name="Freeform 47">
                <a:extLst>
                  <a:ext uri="{FF2B5EF4-FFF2-40B4-BE49-F238E27FC236}">
                    <a16:creationId xmlns:a16="http://schemas.microsoft.com/office/drawing/2014/main" id="{D554097D-C06B-426C-BA71-226314C7518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30925" y="5610225"/>
                <a:ext cx="449263" cy="630238"/>
              </a:xfrm>
              <a:custGeom>
                <a:avLst/>
                <a:gdLst>
                  <a:gd name="T0" fmla="*/ 314325 w 283"/>
                  <a:gd name="T1" fmla="*/ 0 h 397"/>
                  <a:gd name="T2" fmla="*/ 179388 w 283"/>
                  <a:gd name="T3" fmla="*/ 180975 h 397"/>
                  <a:gd name="T4" fmla="*/ 0 w 283"/>
                  <a:gd name="T5" fmla="*/ 225425 h 397"/>
                  <a:gd name="T6" fmla="*/ 44450 w 283"/>
                  <a:gd name="T7" fmla="*/ 269875 h 397"/>
                  <a:gd name="T8" fmla="*/ 0 w 283"/>
                  <a:gd name="T9" fmla="*/ 360363 h 397"/>
                  <a:gd name="T10" fmla="*/ 44450 w 283"/>
                  <a:gd name="T11" fmla="*/ 404813 h 397"/>
                  <a:gd name="T12" fmla="*/ 90488 w 283"/>
                  <a:gd name="T13" fmla="*/ 404813 h 397"/>
                  <a:gd name="T14" fmla="*/ 44450 w 283"/>
                  <a:gd name="T15" fmla="*/ 495300 h 397"/>
                  <a:gd name="T16" fmla="*/ 44450 w 283"/>
                  <a:gd name="T17" fmla="*/ 539750 h 397"/>
                  <a:gd name="T18" fmla="*/ 90488 w 283"/>
                  <a:gd name="T19" fmla="*/ 539750 h 397"/>
                  <a:gd name="T20" fmla="*/ 314325 w 283"/>
                  <a:gd name="T21" fmla="*/ 630238 h 397"/>
                  <a:gd name="T22" fmla="*/ 360363 w 283"/>
                  <a:gd name="T23" fmla="*/ 585788 h 397"/>
                  <a:gd name="T24" fmla="*/ 314325 w 283"/>
                  <a:gd name="T25" fmla="*/ 539750 h 397"/>
                  <a:gd name="T26" fmla="*/ 360363 w 283"/>
                  <a:gd name="T27" fmla="*/ 495300 h 397"/>
                  <a:gd name="T28" fmla="*/ 360363 w 283"/>
                  <a:gd name="T29" fmla="*/ 404813 h 397"/>
                  <a:gd name="T30" fmla="*/ 404813 w 283"/>
                  <a:gd name="T31" fmla="*/ 404813 h 397"/>
                  <a:gd name="T32" fmla="*/ 360363 w 283"/>
                  <a:gd name="T33" fmla="*/ 315913 h 397"/>
                  <a:gd name="T34" fmla="*/ 404813 w 283"/>
                  <a:gd name="T35" fmla="*/ 315913 h 397"/>
                  <a:gd name="T36" fmla="*/ 404813 w 283"/>
                  <a:gd name="T37" fmla="*/ 225425 h 397"/>
                  <a:gd name="T38" fmla="*/ 449263 w 283"/>
                  <a:gd name="T39" fmla="*/ 225425 h 397"/>
                  <a:gd name="T40" fmla="*/ 449263 w 283"/>
                  <a:gd name="T41" fmla="*/ 180975 h 397"/>
                  <a:gd name="T42" fmla="*/ 404813 w 283"/>
                  <a:gd name="T43" fmla="*/ 134938 h 397"/>
                  <a:gd name="T44" fmla="*/ 314325 w 283"/>
                  <a:gd name="T45" fmla="*/ 0 h 397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0" t="0" r="r" b="b"/>
                <a:pathLst>
                  <a:path w="283" h="397">
                    <a:moveTo>
                      <a:pt x="198" y="0"/>
                    </a:moveTo>
                    <a:lnTo>
                      <a:pt x="113" y="114"/>
                    </a:lnTo>
                    <a:lnTo>
                      <a:pt x="0" y="142"/>
                    </a:lnTo>
                    <a:lnTo>
                      <a:pt x="28" y="170"/>
                    </a:lnTo>
                    <a:lnTo>
                      <a:pt x="0" y="227"/>
                    </a:lnTo>
                    <a:lnTo>
                      <a:pt x="28" y="255"/>
                    </a:lnTo>
                    <a:lnTo>
                      <a:pt x="57" y="255"/>
                    </a:lnTo>
                    <a:lnTo>
                      <a:pt x="28" y="312"/>
                    </a:lnTo>
                    <a:lnTo>
                      <a:pt x="28" y="340"/>
                    </a:lnTo>
                    <a:lnTo>
                      <a:pt x="57" y="340"/>
                    </a:lnTo>
                    <a:lnTo>
                      <a:pt x="198" y="397"/>
                    </a:lnTo>
                    <a:lnTo>
                      <a:pt x="227" y="369"/>
                    </a:lnTo>
                    <a:lnTo>
                      <a:pt x="198" y="340"/>
                    </a:lnTo>
                    <a:lnTo>
                      <a:pt x="227" y="312"/>
                    </a:lnTo>
                    <a:lnTo>
                      <a:pt x="227" y="255"/>
                    </a:lnTo>
                    <a:lnTo>
                      <a:pt x="255" y="255"/>
                    </a:lnTo>
                    <a:lnTo>
                      <a:pt x="227" y="199"/>
                    </a:lnTo>
                    <a:lnTo>
                      <a:pt x="255" y="199"/>
                    </a:lnTo>
                    <a:lnTo>
                      <a:pt x="255" y="142"/>
                    </a:lnTo>
                    <a:lnTo>
                      <a:pt x="283" y="142"/>
                    </a:lnTo>
                    <a:lnTo>
                      <a:pt x="283" y="114"/>
                    </a:lnTo>
                    <a:lnTo>
                      <a:pt x="255" y="85"/>
                    </a:lnTo>
                    <a:lnTo>
                      <a:pt x="198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9CC00"/>
                  </a:gs>
                  <a:gs pos="100000">
                    <a:srgbClr val="C1E065"/>
                  </a:gs>
                </a:gsLst>
                <a:lin ang="18900000" scaled="1"/>
              </a:gradFill>
              <a:ln w="38100" algn="ctr">
                <a:solidFill>
                  <a:srgbClr val="008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411" name="Freeform 48">
                <a:extLst>
                  <a:ext uri="{FF2B5EF4-FFF2-40B4-BE49-F238E27FC236}">
                    <a16:creationId xmlns:a16="http://schemas.microsoft.com/office/drawing/2014/main" id="{5683086B-84E2-4571-9E6D-AF41FAACDB7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00800" y="5026025"/>
                <a:ext cx="404813" cy="809625"/>
              </a:xfrm>
              <a:custGeom>
                <a:avLst/>
                <a:gdLst>
                  <a:gd name="T0" fmla="*/ 44450 w 255"/>
                  <a:gd name="T1" fmla="*/ 584200 h 510"/>
                  <a:gd name="T2" fmla="*/ 134938 w 255"/>
                  <a:gd name="T3" fmla="*/ 719138 h 510"/>
                  <a:gd name="T4" fmla="*/ 179388 w 255"/>
                  <a:gd name="T5" fmla="*/ 765175 h 510"/>
                  <a:gd name="T6" fmla="*/ 269875 w 255"/>
                  <a:gd name="T7" fmla="*/ 809625 h 510"/>
                  <a:gd name="T8" fmla="*/ 269875 w 255"/>
                  <a:gd name="T9" fmla="*/ 719138 h 510"/>
                  <a:gd name="T10" fmla="*/ 225425 w 255"/>
                  <a:gd name="T11" fmla="*/ 630238 h 510"/>
                  <a:gd name="T12" fmla="*/ 269875 w 255"/>
                  <a:gd name="T13" fmla="*/ 495300 h 510"/>
                  <a:gd name="T14" fmla="*/ 404813 w 255"/>
                  <a:gd name="T15" fmla="*/ 495300 h 510"/>
                  <a:gd name="T16" fmla="*/ 314325 w 255"/>
                  <a:gd name="T17" fmla="*/ 404813 h 510"/>
                  <a:gd name="T18" fmla="*/ 314325 w 255"/>
                  <a:gd name="T19" fmla="*/ 269875 h 510"/>
                  <a:gd name="T20" fmla="*/ 269875 w 255"/>
                  <a:gd name="T21" fmla="*/ 223838 h 510"/>
                  <a:gd name="T22" fmla="*/ 404813 w 255"/>
                  <a:gd name="T23" fmla="*/ 134938 h 510"/>
                  <a:gd name="T24" fmla="*/ 269875 w 255"/>
                  <a:gd name="T25" fmla="*/ 0 h 510"/>
                  <a:gd name="T26" fmla="*/ 179388 w 255"/>
                  <a:gd name="T27" fmla="*/ 0 h 510"/>
                  <a:gd name="T28" fmla="*/ 134938 w 255"/>
                  <a:gd name="T29" fmla="*/ 88900 h 510"/>
                  <a:gd name="T30" fmla="*/ 179388 w 255"/>
                  <a:gd name="T31" fmla="*/ 134938 h 510"/>
                  <a:gd name="T32" fmla="*/ 134938 w 255"/>
                  <a:gd name="T33" fmla="*/ 179388 h 510"/>
                  <a:gd name="T34" fmla="*/ 179388 w 255"/>
                  <a:gd name="T35" fmla="*/ 269875 h 510"/>
                  <a:gd name="T36" fmla="*/ 0 w 255"/>
                  <a:gd name="T37" fmla="*/ 495300 h 510"/>
                  <a:gd name="T38" fmla="*/ 44450 w 255"/>
                  <a:gd name="T39" fmla="*/ 584200 h 510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0" t="0" r="r" b="b"/>
                <a:pathLst>
                  <a:path w="255" h="510">
                    <a:moveTo>
                      <a:pt x="28" y="368"/>
                    </a:moveTo>
                    <a:lnTo>
                      <a:pt x="85" y="453"/>
                    </a:lnTo>
                    <a:lnTo>
                      <a:pt x="113" y="482"/>
                    </a:lnTo>
                    <a:lnTo>
                      <a:pt x="170" y="510"/>
                    </a:lnTo>
                    <a:lnTo>
                      <a:pt x="170" y="453"/>
                    </a:lnTo>
                    <a:lnTo>
                      <a:pt x="142" y="397"/>
                    </a:lnTo>
                    <a:lnTo>
                      <a:pt x="170" y="312"/>
                    </a:lnTo>
                    <a:lnTo>
                      <a:pt x="255" y="312"/>
                    </a:lnTo>
                    <a:lnTo>
                      <a:pt x="198" y="255"/>
                    </a:lnTo>
                    <a:lnTo>
                      <a:pt x="198" y="170"/>
                    </a:lnTo>
                    <a:lnTo>
                      <a:pt x="170" y="141"/>
                    </a:lnTo>
                    <a:lnTo>
                      <a:pt x="255" y="85"/>
                    </a:lnTo>
                    <a:lnTo>
                      <a:pt x="170" y="0"/>
                    </a:lnTo>
                    <a:lnTo>
                      <a:pt x="113" y="0"/>
                    </a:lnTo>
                    <a:lnTo>
                      <a:pt x="85" y="56"/>
                    </a:lnTo>
                    <a:lnTo>
                      <a:pt x="113" y="85"/>
                    </a:lnTo>
                    <a:lnTo>
                      <a:pt x="85" y="113"/>
                    </a:lnTo>
                    <a:lnTo>
                      <a:pt x="113" y="170"/>
                    </a:lnTo>
                    <a:lnTo>
                      <a:pt x="0" y="312"/>
                    </a:lnTo>
                    <a:lnTo>
                      <a:pt x="28" y="368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9CC00"/>
                  </a:gs>
                  <a:gs pos="100000">
                    <a:srgbClr val="C1E065"/>
                  </a:gs>
                </a:gsLst>
                <a:lin ang="18900000" scaled="1"/>
              </a:gradFill>
              <a:ln w="38100" algn="ctr">
                <a:solidFill>
                  <a:srgbClr val="008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412" name="Freeform 49">
                <a:extLst>
                  <a:ext uri="{FF2B5EF4-FFF2-40B4-BE49-F238E27FC236}">
                    <a16:creationId xmlns:a16="http://schemas.microsoft.com/office/drawing/2014/main" id="{D634D40A-E667-4FD5-983B-E365244C33C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26225" y="5521325"/>
                <a:ext cx="539750" cy="539750"/>
              </a:xfrm>
              <a:custGeom>
                <a:avLst/>
                <a:gdLst>
                  <a:gd name="T0" fmla="*/ 179388 w 340"/>
                  <a:gd name="T1" fmla="*/ 0 h 340"/>
                  <a:gd name="T2" fmla="*/ 269875 w 340"/>
                  <a:gd name="T3" fmla="*/ 44450 h 340"/>
                  <a:gd name="T4" fmla="*/ 223838 w 340"/>
                  <a:gd name="T5" fmla="*/ 134938 h 340"/>
                  <a:gd name="T6" fmla="*/ 314325 w 340"/>
                  <a:gd name="T7" fmla="*/ 134938 h 340"/>
                  <a:gd name="T8" fmla="*/ 314325 w 340"/>
                  <a:gd name="T9" fmla="*/ 44450 h 340"/>
                  <a:gd name="T10" fmla="*/ 449263 w 340"/>
                  <a:gd name="T11" fmla="*/ 88900 h 340"/>
                  <a:gd name="T12" fmla="*/ 449263 w 340"/>
                  <a:gd name="T13" fmla="*/ 179388 h 340"/>
                  <a:gd name="T14" fmla="*/ 539750 w 340"/>
                  <a:gd name="T15" fmla="*/ 358775 h 340"/>
                  <a:gd name="T16" fmla="*/ 449263 w 340"/>
                  <a:gd name="T17" fmla="*/ 449263 h 340"/>
                  <a:gd name="T18" fmla="*/ 404813 w 340"/>
                  <a:gd name="T19" fmla="*/ 539750 h 340"/>
                  <a:gd name="T20" fmla="*/ 360363 w 340"/>
                  <a:gd name="T21" fmla="*/ 493713 h 340"/>
                  <a:gd name="T22" fmla="*/ 314325 w 340"/>
                  <a:gd name="T23" fmla="*/ 493713 h 340"/>
                  <a:gd name="T24" fmla="*/ 314325 w 340"/>
                  <a:gd name="T25" fmla="*/ 449263 h 340"/>
                  <a:gd name="T26" fmla="*/ 134938 w 340"/>
                  <a:gd name="T27" fmla="*/ 449263 h 340"/>
                  <a:gd name="T28" fmla="*/ 134938 w 340"/>
                  <a:gd name="T29" fmla="*/ 358775 h 340"/>
                  <a:gd name="T30" fmla="*/ 44450 w 340"/>
                  <a:gd name="T31" fmla="*/ 314325 h 340"/>
                  <a:gd name="T32" fmla="*/ 44450 w 340"/>
                  <a:gd name="T33" fmla="*/ 223838 h 340"/>
                  <a:gd name="T34" fmla="*/ 0 w 340"/>
                  <a:gd name="T35" fmla="*/ 134938 h 340"/>
                  <a:gd name="T36" fmla="*/ 44450 w 340"/>
                  <a:gd name="T37" fmla="*/ 0 h 340"/>
                  <a:gd name="T38" fmla="*/ 179388 w 340"/>
                  <a:gd name="T39" fmla="*/ 0 h 340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0" t="0" r="r" b="b"/>
                <a:pathLst>
                  <a:path w="340" h="340">
                    <a:moveTo>
                      <a:pt x="113" y="0"/>
                    </a:moveTo>
                    <a:lnTo>
                      <a:pt x="170" y="28"/>
                    </a:lnTo>
                    <a:lnTo>
                      <a:pt x="141" y="85"/>
                    </a:lnTo>
                    <a:lnTo>
                      <a:pt x="198" y="85"/>
                    </a:lnTo>
                    <a:lnTo>
                      <a:pt x="198" y="28"/>
                    </a:lnTo>
                    <a:lnTo>
                      <a:pt x="283" y="56"/>
                    </a:lnTo>
                    <a:lnTo>
                      <a:pt x="283" y="113"/>
                    </a:lnTo>
                    <a:lnTo>
                      <a:pt x="340" y="226"/>
                    </a:lnTo>
                    <a:lnTo>
                      <a:pt x="283" y="283"/>
                    </a:lnTo>
                    <a:lnTo>
                      <a:pt x="255" y="340"/>
                    </a:lnTo>
                    <a:lnTo>
                      <a:pt x="227" y="311"/>
                    </a:lnTo>
                    <a:lnTo>
                      <a:pt x="198" y="311"/>
                    </a:lnTo>
                    <a:lnTo>
                      <a:pt x="198" y="283"/>
                    </a:lnTo>
                    <a:lnTo>
                      <a:pt x="85" y="283"/>
                    </a:lnTo>
                    <a:lnTo>
                      <a:pt x="85" y="226"/>
                    </a:lnTo>
                    <a:lnTo>
                      <a:pt x="28" y="198"/>
                    </a:lnTo>
                    <a:lnTo>
                      <a:pt x="28" y="141"/>
                    </a:lnTo>
                    <a:lnTo>
                      <a:pt x="0" y="85"/>
                    </a:lnTo>
                    <a:lnTo>
                      <a:pt x="28" y="0"/>
                    </a:lnTo>
                    <a:lnTo>
                      <a:pt x="113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9CC00"/>
                  </a:gs>
                  <a:gs pos="100000">
                    <a:srgbClr val="C1E065"/>
                  </a:gs>
                </a:gsLst>
                <a:lin ang="18900000" scaled="1"/>
              </a:gradFill>
              <a:ln w="38100" algn="ctr">
                <a:solidFill>
                  <a:srgbClr val="008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413" name="Freeform 50">
                <a:extLst>
                  <a:ext uri="{FF2B5EF4-FFF2-40B4-BE49-F238E27FC236}">
                    <a16:creationId xmlns:a16="http://schemas.microsoft.com/office/drawing/2014/main" id="{7208A7DA-BA37-4FDC-9B2B-1209F30A90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786813" y="5565775"/>
                <a:ext cx="539750" cy="449263"/>
              </a:xfrm>
              <a:custGeom>
                <a:avLst/>
                <a:gdLst>
                  <a:gd name="T0" fmla="*/ 539750 w 340"/>
                  <a:gd name="T1" fmla="*/ 449263 h 283"/>
                  <a:gd name="T2" fmla="*/ 134938 w 340"/>
                  <a:gd name="T3" fmla="*/ 404813 h 283"/>
                  <a:gd name="T4" fmla="*/ 0 w 340"/>
                  <a:gd name="T5" fmla="*/ 225425 h 283"/>
                  <a:gd name="T6" fmla="*/ 44450 w 340"/>
                  <a:gd name="T7" fmla="*/ 134938 h 283"/>
                  <a:gd name="T8" fmla="*/ 0 w 340"/>
                  <a:gd name="T9" fmla="*/ 134938 h 283"/>
                  <a:gd name="T10" fmla="*/ 0 w 340"/>
                  <a:gd name="T11" fmla="*/ 44450 h 283"/>
                  <a:gd name="T12" fmla="*/ 134938 w 340"/>
                  <a:gd name="T13" fmla="*/ 0 h 283"/>
                  <a:gd name="T14" fmla="*/ 223838 w 340"/>
                  <a:gd name="T15" fmla="*/ 44450 h 283"/>
                  <a:gd name="T16" fmla="*/ 269875 w 340"/>
                  <a:gd name="T17" fmla="*/ 225425 h 283"/>
                  <a:gd name="T18" fmla="*/ 314325 w 340"/>
                  <a:gd name="T19" fmla="*/ 314325 h 283"/>
                  <a:gd name="T20" fmla="*/ 493713 w 340"/>
                  <a:gd name="T21" fmla="*/ 360363 h 283"/>
                  <a:gd name="T22" fmla="*/ 539750 w 340"/>
                  <a:gd name="T23" fmla="*/ 449263 h 283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340" h="283">
                    <a:moveTo>
                      <a:pt x="340" y="283"/>
                    </a:moveTo>
                    <a:lnTo>
                      <a:pt x="85" y="255"/>
                    </a:lnTo>
                    <a:lnTo>
                      <a:pt x="0" y="142"/>
                    </a:lnTo>
                    <a:lnTo>
                      <a:pt x="28" y="85"/>
                    </a:lnTo>
                    <a:lnTo>
                      <a:pt x="0" y="85"/>
                    </a:lnTo>
                    <a:lnTo>
                      <a:pt x="0" y="28"/>
                    </a:lnTo>
                    <a:lnTo>
                      <a:pt x="85" y="0"/>
                    </a:lnTo>
                    <a:lnTo>
                      <a:pt x="141" y="28"/>
                    </a:lnTo>
                    <a:lnTo>
                      <a:pt x="170" y="142"/>
                    </a:lnTo>
                    <a:lnTo>
                      <a:pt x="198" y="198"/>
                    </a:lnTo>
                    <a:lnTo>
                      <a:pt x="311" y="227"/>
                    </a:lnTo>
                    <a:lnTo>
                      <a:pt x="340" y="283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9CC00"/>
                  </a:gs>
                  <a:gs pos="100000">
                    <a:srgbClr val="C1E065"/>
                  </a:gs>
                </a:gsLst>
                <a:lin ang="18900000" scaled="1"/>
              </a:gradFill>
              <a:ln w="38100" algn="ctr">
                <a:solidFill>
                  <a:srgbClr val="008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414" name="Freeform 51">
                <a:extLst>
                  <a:ext uri="{FF2B5EF4-FFF2-40B4-BE49-F238E27FC236}">
                    <a16:creationId xmlns:a16="http://schemas.microsoft.com/office/drawing/2014/main" id="{279188AB-B8AD-4F74-9E70-CF61553CDF4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045700" y="5026025"/>
                <a:ext cx="990600" cy="539750"/>
              </a:xfrm>
              <a:custGeom>
                <a:avLst/>
                <a:gdLst>
                  <a:gd name="T0" fmla="*/ 90488 w 624"/>
                  <a:gd name="T1" fmla="*/ 134938 h 340"/>
                  <a:gd name="T2" fmla="*/ 0 w 624"/>
                  <a:gd name="T3" fmla="*/ 179388 h 340"/>
                  <a:gd name="T4" fmla="*/ 0 w 624"/>
                  <a:gd name="T5" fmla="*/ 269875 h 340"/>
                  <a:gd name="T6" fmla="*/ 90488 w 624"/>
                  <a:gd name="T7" fmla="*/ 360363 h 340"/>
                  <a:gd name="T8" fmla="*/ 134938 w 624"/>
                  <a:gd name="T9" fmla="*/ 269875 h 340"/>
                  <a:gd name="T10" fmla="*/ 225425 w 624"/>
                  <a:gd name="T11" fmla="*/ 360363 h 340"/>
                  <a:gd name="T12" fmla="*/ 225425 w 624"/>
                  <a:gd name="T13" fmla="*/ 539750 h 340"/>
                  <a:gd name="T14" fmla="*/ 541338 w 624"/>
                  <a:gd name="T15" fmla="*/ 404813 h 340"/>
                  <a:gd name="T16" fmla="*/ 676275 w 624"/>
                  <a:gd name="T17" fmla="*/ 179388 h 340"/>
                  <a:gd name="T18" fmla="*/ 990600 w 624"/>
                  <a:gd name="T19" fmla="*/ 44450 h 340"/>
                  <a:gd name="T20" fmla="*/ 630238 w 624"/>
                  <a:gd name="T21" fmla="*/ 0 h 340"/>
                  <a:gd name="T22" fmla="*/ 404813 w 624"/>
                  <a:gd name="T23" fmla="*/ 223838 h 340"/>
                  <a:gd name="T24" fmla="*/ 90488 w 624"/>
                  <a:gd name="T25" fmla="*/ 134938 h 340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624" h="340">
                    <a:moveTo>
                      <a:pt x="57" y="85"/>
                    </a:moveTo>
                    <a:lnTo>
                      <a:pt x="0" y="113"/>
                    </a:lnTo>
                    <a:lnTo>
                      <a:pt x="0" y="170"/>
                    </a:lnTo>
                    <a:lnTo>
                      <a:pt x="57" y="227"/>
                    </a:lnTo>
                    <a:lnTo>
                      <a:pt x="85" y="170"/>
                    </a:lnTo>
                    <a:lnTo>
                      <a:pt x="142" y="227"/>
                    </a:lnTo>
                    <a:lnTo>
                      <a:pt x="142" y="340"/>
                    </a:lnTo>
                    <a:lnTo>
                      <a:pt x="341" y="255"/>
                    </a:lnTo>
                    <a:lnTo>
                      <a:pt x="426" y="113"/>
                    </a:lnTo>
                    <a:lnTo>
                      <a:pt x="624" y="28"/>
                    </a:lnTo>
                    <a:lnTo>
                      <a:pt x="397" y="0"/>
                    </a:lnTo>
                    <a:lnTo>
                      <a:pt x="255" y="141"/>
                    </a:lnTo>
                    <a:lnTo>
                      <a:pt x="57" y="85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9CC00"/>
                  </a:gs>
                  <a:gs pos="100000">
                    <a:srgbClr val="C1E065"/>
                  </a:gs>
                </a:gsLst>
                <a:lin ang="18900000" scaled="1"/>
              </a:gradFill>
              <a:ln w="38100" algn="ctr">
                <a:solidFill>
                  <a:srgbClr val="008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419" name="Freeform 56">
                <a:extLst>
                  <a:ext uri="{FF2B5EF4-FFF2-40B4-BE49-F238E27FC236}">
                    <a16:creationId xmlns:a16="http://schemas.microsoft.com/office/drawing/2014/main" id="{F65BFE31-57B9-45E8-A233-A51A071946A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550400" y="3000375"/>
                <a:ext cx="765175" cy="900113"/>
              </a:xfrm>
              <a:custGeom>
                <a:avLst/>
                <a:gdLst>
                  <a:gd name="T0" fmla="*/ 720725 w 482"/>
                  <a:gd name="T1" fmla="*/ 0 h 567"/>
                  <a:gd name="T2" fmla="*/ 585788 w 482"/>
                  <a:gd name="T3" fmla="*/ 269875 h 567"/>
                  <a:gd name="T4" fmla="*/ 360363 w 482"/>
                  <a:gd name="T5" fmla="*/ 404813 h 567"/>
                  <a:gd name="T6" fmla="*/ 315913 w 482"/>
                  <a:gd name="T7" fmla="*/ 585788 h 567"/>
                  <a:gd name="T8" fmla="*/ 0 w 482"/>
                  <a:gd name="T9" fmla="*/ 809625 h 567"/>
                  <a:gd name="T10" fmla="*/ 136525 w 482"/>
                  <a:gd name="T11" fmla="*/ 809625 h 567"/>
                  <a:gd name="T12" fmla="*/ 271463 w 482"/>
                  <a:gd name="T13" fmla="*/ 900113 h 567"/>
                  <a:gd name="T14" fmla="*/ 360363 w 482"/>
                  <a:gd name="T15" fmla="*/ 900113 h 567"/>
                  <a:gd name="T16" fmla="*/ 765175 w 482"/>
                  <a:gd name="T17" fmla="*/ 90488 h 567"/>
                  <a:gd name="T18" fmla="*/ 720725 w 482"/>
                  <a:gd name="T19" fmla="*/ 0 h 567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482" h="567">
                    <a:moveTo>
                      <a:pt x="454" y="0"/>
                    </a:moveTo>
                    <a:lnTo>
                      <a:pt x="369" y="170"/>
                    </a:lnTo>
                    <a:lnTo>
                      <a:pt x="227" y="255"/>
                    </a:lnTo>
                    <a:lnTo>
                      <a:pt x="199" y="369"/>
                    </a:lnTo>
                    <a:lnTo>
                      <a:pt x="0" y="510"/>
                    </a:lnTo>
                    <a:lnTo>
                      <a:pt x="86" y="510"/>
                    </a:lnTo>
                    <a:lnTo>
                      <a:pt x="171" y="567"/>
                    </a:lnTo>
                    <a:lnTo>
                      <a:pt x="227" y="567"/>
                    </a:lnTo>
                    <a:lnTo>
                      <a:pt x="482" y="57"/>
                    </a:lnTo>
                    <a:lnTo>
                      <a:pt x="454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9CC00"/>
                  </a:gs>
                  <a:gs pos="100000">
                    <a:srgbClr val="C1E065"/>
                  </a:gs>
                </a:gsLst>
                <a:lin ang="18900000" scaled="1"/>
              </a:gradFill>
              <a:ln w="38100" algn="ctr">
                <a:solidFill>
                  <a:srgbClr val="008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420" name="Freeform 57">
                <a:extLst>
                  <a:ext uri="{FF2B5EF4-FFF2-40B4-BE49-F238E27FC236}">
                    <a16:creationId xmlns:a16="http://schemas.microsoft.com/office/drawing/2014/main" id="{39EFA597-C112-48E6-9079-2DBB572127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35850" y="3314700"/>
                <a:ext cx="630238" cy="585788"/>
              </a:xfrm>
              <a:custGeom>
                <a:avLst/>
                <a:gdLst>
                  <a:gd name="T0" fmla="*/ 314325 w 397"/>
                  <a:gd name="T1" fmla="*/ 0 h 369"/>
                  <a:gd name="T2" fmla="*/ 269875 w 397"/>
                  <a:gd name="T3" fmla="*/ 271463 h 369"/>
                  <a:gd name="T4" fmla="*/ 134938 w 397"/>
                  <a:gd name="T5" fmla="*/ 360363 h 369"/>
                  <a:gd name="T6" fmla="*/ 44450 w 397"/>
                  <a:gd name="T7" fmla="*/ 360363 h 369"/>
                  <a:gd name="T8" fmla="*/ 0 w 397"/>
                  <a:gd name="T9" fmla="*/ 450850 h 369"/>
                  <a:gd name="T10" fmla="*/ 179388 w 397"/>
                  <a:gd name="T11" fmla="*/ 450850 h 369"/>
                  <a:gd name="T12" fmla="*/ 179388 w 397"/>
                  <a:gd name="T13" fmla="*/ 541338 h 369"/>
                  <a:gd name="T14" fmla="*/ 225425 w 397"/>
                  <a:gd name="T15" fmla="*/ 585788 h 369"/>
                  <a:gd name="T16" fmla="*/ 314325 w 397"/>
                  <a:gd name="T17" fmla="*/ 495300 h 369"/>
                  <a:gd name="T18" fmla="*/ 269875 w 397"/>
                  <a:gd name="T19" fmla="*/ 406400 h 369"/>
                  <a:gd name="T20" fmla="*/ 360363 w 397"/>
                  <a:gd name="T21" fmla="*/ 315913 h 369"/>
                  <a:gd name="T22" fmla="*/ 495300 w 397"/>
                  <a:gd name="T23" fmla="*/ 360363 h 369"/>
                  <a:gd name="T24" fmla="*/ 585788 w 397"/>
                  <a:gd name="T25" fmla="*/ 271463 h 369"/>
                  <a:gd name="T26" fmla="*/ 630238 w 397"/>
                  <a:gd name="T27" fmla="*/ 90488 h 369"/>
                  <a:gd name="T28" fmla="*/ 314325 w 397"/>
                  <a:gd name="T29" fmla="*/ 0 h 369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397" h="369">
                    <a:moveTo>
                      <a:pt x="198" y="0"/>
                    </a:moveTo>
                    <a:lnTo>
                      <a:pt x="170" y="171"/>
                    </a:lnTo>
                    <a:lnTo>
                      <a:pt x="85" y="227"/>
                    </a:lnTo>
                    <a:lnTo>
                      <a:pt x="28" y="227"/>
                    </a:lnTo>
                    <a:lnTo>
                      <a:pt x="0" y="284"/>
                    </a:lnTo>
                    <a:lnTo>
                      <a:pt x="113" y="284"/>
                    </a:lnTo>
                    <a:lnTo>
                      <a:pt x="113" y="341"/>
                    </a:lnTo>
                    <a:lnTo>
                      <a:pt x="142" y="369"/>
                    </a:lnTo>
                    <a:lnTo>
                      <a:pt x="198" y="312"/>
                    </a:lnTo>
                    <a:lnTo>
                      <a:pt x="170" y="256"/>
                    </a:lnTo>
                    <a:lnTo>
                      <a:pt x="227" y="199"/>
                    </a:lnTo>
                    <a:lnTo>
                      <a:pt x="312" y="227"/>
                    </a:lnTo>
                    <a:lnTo>
                      <a:pt x="369" y="171"/>
                    </a:lnTo>
                    <a:lnTo>
                      <a:pt x="397" y="57"/>
                    </a:lnTo>
                    <a:lnTo>
                      <a:pt x="198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9CC00"/>
                  </a:gs>
                  <a:gs pos="100000">
                    <a:srgbClr val="C1E065"/>
                  </a:gs>
                </a:gsLst>
                <a:lin ang="18900000" scaled="1"/>
              </a:gradFill>
              <a:ln w="38100" algn="ctr">
                <a:solidFill>
                  <a:srgbClr val="008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421" name="Freeform 58">
                <a:extLst>
                  <a:ext uri="{FF2B5EF4-FFF2-40B4-BE49-F238E27FC236}">
                    <a16:creationId xmlns:a16="http://schemas.microsoft.com/office/drawing/2014/main" id="{2206FDCD-341C-4573-A41C-8A23643052F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35738" y="3405188"/>
                <a:ext cx="944562" cy="946150"/>
              </a:xfrm>
              <a:custGeom>
                <a:avLst/>
                <a:gdLst>
                  <a:gd name="T0" fmla="*/ 900112 w 595"/>
                  <a:gd name="T1" fmla="*/ 360363 h 596"/>
                  <a:gd name="T2" fmla="*/ 944562 w 595"/>
                  <a:gd name="T3" fmla="*/ 269875 h 596"/>
                  <a:gd name="T4" fmla="*/ 900112 w 595"/>
                  <a:gd name="T5" fmla="*/ 269875 h 596"/>
                  <a:gd name="T6" fmla="*/ 900112 w 595"/>
                  <a:gd name="T7" fmla="*/ 46038 h 596"/>
                  <a:gd name="T8" fmla="*/ 674687 w 595"/>
                  <a:gd name="T9" fmla="*/ 90488 h 596"/>
                  <a:gd name="T10" fmla="*/ 674687 w 595"/>
                  <a:gd name="T11" fmla="*/ 0 h 596"/>
                  <a:gd name="T12" fmla="*/ 585787 w 595"/>
                  <a:gd name="T13" fmla="*/ 0 h 596"/>
                  <a:gd name="T14" fmla="*/ 450850 w 595"/>
                  <a:gd name="T15" fmla="*/ 180975 h 596"/>
                  <a:gd name="T16" fmla="*/ 269875 w 595"/>
                  <a:gd name="T17" fmla="*/ 225425 h 596"/>
                  <a:gd name="T18" fmla="*/ 225425 w 595"/>
                  <a:gd name="T19" fmla="*/ 269875 h 596"/>
                  <a:gd name="T20" fmla="*/ 179387 w 595"/>
                  <a:gd name="T21" fmla="*/ 225425 h 596"/>
                  <a:gd name="T22" fmla="*/ 90487 w 595"/>
                  <a:gd name="T23" fmla="*/ 360363 h 596"/>
                  <a:gd name="T24" fmla="*/ 179387 w 595"/>
                  <a:gd name="T25" fmla="*/ 360363 h 596"/>
                  <a:gd name="T26" fmla="*/ 90487 w 595"/>
                  <a:gd name="T27" fmla="*/ 404813 h 596"/>
                  <a:gd name="T28" fmla="*/ 0 w 595"/>
                  <a:gd name="T29" fmla="*/ 539750 h 596"/>
                  <a:gd name="T30" fmla="*/ 0 w 595"/>
                  <a:gd name="T31" fmla="*/ 630238 h 596"/>
                  <a:gd name="T32" fmla="*/ 90487 w 595"/>
                  <a:gd name="T33" fmla="*/ 674688 h 596"/>
                  <a:gd name="T34" fmla="*/ 0 w 595"/>
                  <a:gd name="T35" fmla="*/ 720725 h 596"/>
                  <a:gd name="T36" fmla="*/ 0 w 595"/>
                  <a:gd name="T37" fmla="*/ 765175 h 596"/>
                  <a:gd name="T38" fmla="*/ 134937 w 595"/>
                  <a:gd name="T39" fmla="*/ 809625 h 596"/>
                  <a:gd name="T40" fmla="*/ 269875 w 595"/>
                  <a:gd name="T41" fmla="*/ 765175 h 596"/>
                  <a:gd name="T42" fmla="*/ 314325 w 595"/>
                  <a:gd name="T43" fmla="*/ 855663 h 596"/>
                  <a:gd name="T44" fmla="*/ 225425 w 595"/>
                  <a:gd name="T45" fmla="*/ 900113 h 596"/>
                  <a:gd name="T46" fmla="*/ 360362 w 595"/>
                  <a:gd name="T47" fmla="*/ 946150 h 596"/>
                  <a:gd name="T48" fmla="*/ 404812 w 595"/>
                  <a:gd name="T49" fmla="*/ 900113 h 596"/>
                  <a:gd name="T50" fmla="*/ 404812 w 595"/>
                  <a:gd name="T51" fmla="*/ 855663 h 596"/>
                  <a:gd name="T52" fmla="*/ 450850 w 595"/>
                  <a:gd name="T53" fmla="*/ 765175 h 596"/>
                  <a:gd name="T54" fmla="*/ 585787 w 595"/>
                  <a:gd name="T55" fmla="*/ 765175 h 596"/>
                  <a:gd name="T56" fmla="*/ 630237 w 595"/>
                  <a:gd name="T57" fmla="*/ 720725 h 596"/>
                  <a:gd name="T58" fmla="*/ 674687 w 595"/>
                  <a:gd name="T59" fmla="*/ 720725 h 596"/>
                  <a:gd name="T60" fmla="*/ 720725 w 595"/>
                  <a:gd name="T61" fmla="*/ 630238 h 596"/>
                  <a:gd name="T62" fmla="*/ 765175 w 595"/>
                  <a:gd name="T63" fmla="*/ 674688 h 596"/>
                  <a:gd name="T64" fmla="*/ 809625 w 595"/>
                  <a:gd name="T65" fmla="*/ 630238 h 596"/>
                  <a:gd name="T66" fmla="*/ 855662 w 595"/>
                  <a:gd name="T67" fmla="*/ 585788 h 596"/>
                  <a:gd name="T68" fmla="*/ 944562 w 595"/>
                  <a:gd name="T69" fmla="*/ 585788 h 596"/>
                  <a:gd name="T70" fmla="*/ 900112 w 595"/>
                  <a:gd name="T71" fmla="*/ 495300 h 596"/>
                  <a:gd name="T72" fmla="*/ 944562 w 595"/>
                  <a:gd name="T73" fmla="*/ 450850 h 596"/>
                  <a:gd name="T74" fmla="*/ 900112 w 595"/>
                  <a:gd name="T75" fmla="*/ 360363 h 59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</a:gdLst>
                <a:ahLst/>
                <a:cxnLst>
                  <a:cxn ang="T76">
                    <a:pos x="T0" y="T1"/>
                  </a:cxn>
                  <a:cxn ang="T77">
                    <a:pos x="T2" y="T3"/>
                  </a:cxn>
                  <a:cxn ang="T78">
                    <a:pos x="T4" y="T5"/>
                  </a:cxn>
                  <a:cxn ang="T79">
                    <a:pos x="T6" y="T7"/>
                  </a:cxn>
                  <a:cxn ang="T80">
                    <a:pos x="T8" y="T9"/>
                  </a:cxn>
                  <a:cxn ang="T81">
                    <a:pos x="T10" y="T11"/>
                  </a:cxn>
                  <a:cxn ang="T82">
                    <a:pos x="T12" y="T13"/>
                  </a:cxn>
                  <a:cxn ang="T83">
                    <a:pos x="T14" y="T15"/>
                  </a:cxn>
                  <a:cxn ang="T84">
                    <a:pos x="T16" y="T17"/>
                  </a:cxn>
                  <a:cxn ang="T85">
                    <a:pos x="T18" y="T19"/>
                  </a:cxn>
                  <a:cxn ang="T86">
                    <a:pos x="T20" y="T21"/>
                  </a:cxn>
                  <a:cxn ang="T87">
                    <a:pos x="T22" y="T23"/>
                  </a:cxn>
                  <a:cxn ang="T88">
                    <a:pos x="T24" y="T25"/>
                  </a:cxn>
                  <a:cxn ang="T89">
                    <a:pos x="T26" y="T27"/>
                  </a:cxn>
                  <a:cxn ang="T90">
                    <a:pos x="T28" y="T29"/>
                  </a:cxn>
                  <a:cxn ang="T91">
                    <a:pos x="T30" y="T31"/>
                  </a:cxn>
                  <a:cxn ang="T92">
                    <a:pos x="T32" y="T33"/>
                  </a:cxn>
                  <a:cxn ang="T93">
                    <a:pos x="T34" y="T35"/>
                  </a:cxn>
                  <a:cxn ang="T94">
                    <a:pos x="T36" y="T37"/>
                  </a:cxn>
                  <a:cxn ang="T95">
                    <a:pos x="T38" y="T39"/>
                  </a:cxn>
                  <a:cxn ang="T96">
                    <a:pos x="T40" y="T41"/>
                  </a:cxn>
                  <a:cxn ang="T97">
                    <a:pos x="T42" y="T43"/>
                  </a:cxn>
                  <a:cxn ang="T98">
                    <a:pos x="T44" y="T45"/>
                  </a:cxn>
                  <a:cxn ang="T99">
                    <a:pos x="T46" y="T47"/>
                  </a:cxn>
                  <a:cxn ang="T100">
                    <a:pos x="T48" y="T49"/>
                  </a:cxn>
                  <a:cxn ang="T101">
                    <a:pos x="T50" y="T51"/>
                  </a:cxn>
                  <a:cxn ang="T102">
                    <a:pos x="T52" y="T53"/>
                  </a:cxn>
                  <a:cxn ang="T103">
                    <a:pos x="T54" y="T55"/>
                  </a:cxn>
                  <a:cxn ang="T104">
                    <a:pos x="T56" y="T57"/>
                  </a:cxn>
                  <a:cxn ang="T105">
                    <a:pos x="T58" y="T59"/>
                  </a:cxn>
                  <a:cxn ang="T106">
                    <a:pos x="T60" y="T61"/>
                  </a:cxn>
                  <a:cxn ang="T107">
                    <a:pos x="T62" y="T63"/>
                  </a:cxn>
                  <a:cxn ang="T108">
                    <a:pos x="T64" y="T65"/>
                  </a:cxn>
                  <a:cxn ang="T109">
                    <a:pos x="T66" y="T67"/>
                  </a:cxn>
                  <a:cxn ang="T110">
                    <a:pos x="T68" y="T69"/>
                  </a:cxn>
                  <a:cxn ang="T111">
                    <a:pos x="T70" y="T71"/>
                  </a:cxn>
                  <a:cxn ang="T112">
                    <a:pos x="T72" y="T73"/>
                  </a:cxn>
                  <a:cxn ang="T113">
                    <a:pos x="T74" y="T75"/>
                  </a:cxn>
                </a:cxnLst>
                <a:rect l="0" t="0" r="r" b="b"/>
                <a:pathLst>
                  <a:path w="595" h="596">
                    <a:moveTo>
                      <a:pt x="567" y="227"/>
                    </a:moveTo>
                    <a:lnTo>
                      <a:pt x="595" y="170"/>
                    </a:lnTo>
                    <a:lnTo>
                      <a:pt x="567" y="170"/>
                    </a:lnTo>
                    <a:lnTo>
                      <a:pt x="567" y="29"/>
                    </a:lnTo>
                    <a:lnTo>
                      <a:pt x="425" y="57"/>
                    </a:lnTo>
                    <a:lnTo>
                      <a:pt x="425" y="0"/>
                    </a:lnTo>
                    <a:lnTo>
                      <a:pt x="369" y="0"/>
                    </a:lnTo>
                    <a:lnTo>
                      <a:pt x="284" y="114"/>
                    </a:lnTo>
                    <a:lnTo>
                      <a:pt x="170" y="142"/>
                    </a:lnTo>
                    <a:lnTo>
                      <a:pt x="142" y="170"/>
                    </a:lnTo>
                    <a:lnTo>
                      <a:pt x="113" y="142"/>
                    </a:lnTo>
                    <a:lnTo>
                      <a:pt x="57" y="227"/>
                    </a:lnTo>
                    <a:lnTo>
                      <a:pt x="113" y="227"/>
                    </a:lnTo>
                    <a:lnTo>
                      <a:pt x="57" y="255"/>
                    </a:lnTo>
                    <a:lnTo>
                      <a:pt x="0" y="340"/>
                    </a:lnTo>
                    <a:lnTo>
                      <a:pt x="0" y="397"/>
                    </a:lnTo>
                    <a:lnTo>
                      <a:pt x="57" y="425"/>
                    </a:lnTo>
                    <a:lnTo>
                      <a:pt x="0" y="454"/>
                    </a:lnTo>
                    <a:lnTo>
                      <a:pt x="0" y="482"/>
                    </a:lnTo>
                    <a:lnTo>
                      <a:pt x="85" y="510"/>
                    </a:lnTo>
                    <a:lnTo>
                      <a:pt x="170" y="482"/>
                    </a:lnTo>
                    <a:lnTo>
                      <a:pt x="198" y="539"/>
                    </a:lnTo>
                    <a:lnTo>
                      <a:pt x="142" y="567"/>
                    </a:lnTo>
                    <a:lnTo>
                      <a:pt x="227" y="596"/>
                    </a:lnTo>
                    <a:lnTo>
                      <a:pt x="255" y="567"/>
                    </a:lnTo>
                    <a:lnTo>
                      <a:pt x="255" y="539"/>
                    </a:lnTo>
                    <a:lnTo>
                      <a:pt x="284" y="482"/>
                    </a:lnTo>
                    <a:lnTo>
                      <a:pt x="369" y="482"/>
                    </a:lnTo>
                    <a:lnTo>
                      <a:pt x="397" y="454"/>
                    </a:lnTo>
                    <a:lnTo>
                      <a:pt x="425" y="454"/>
                    </a:lnTo>
                    <a:lnTo>
                      <a:pt x="454" y="397"/>
                    </a:lnTo>
                    <a:lnTo>
                      <a:pt x="482" y="425"/>
                    </a:lnTo>
                    <a:lnTo>
                      <a:pt x="510" y="397"/>
                    </a:lnTo>
                    <a:lnTo>
                      <a:pt x="539" y="369"/>
                    </a:lnTo>
                    <a:lnTo>
                      <a:pt x="595" y="369"/>
                    </a:lnTo>
                    <a:lnTo>
                      <a:pt x="567" y="312"/>
                    </a:lnTo>
                    <a:lnTo>
                      <a:pt x="595" y="284"/>
                    </a:lnTo>
                    <a:lnTo>
                      <a:pt x="567" y="227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9CC00"/>
                  </a:gs>
                  <a:gs pos="100000">
                    <a:srgbClr val="C1E065"/>
                  </a:gs>
                </a:gsLst>
                <a:lin ang="18900000" scaled="1"/>
              </a:gradFill>
              <a:ln w="38100" algn="ctr">
                <a:solidFill>
                  <a:srgbClr val="008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422" name="Freeform 59">
                <a:extLst>
                  <a:ext uri="{FF2B5EF4-FFF2-40B4-BE49-F238E27FC236}">
                    <a16:creationId xmlns:a16="http://schemas.microsoft.com/office/drawing/2014/main" id="{72E9EFC3-D6F2-4AC2-8D33-25E0BF85188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50063" y="4621213"/>
                <a:ext cx="1350962" cy="765175"/>
              </a:xfrm>
              <a:custGeom>
                <a:avLst/>
                <a:gdLst>
                  <a:gd name="T0" fmla="*/ 46037 w 851"/>
                  <a:gd name="T1" fmla="*/ 0 h 482"/>
                  <a:gd name="T2" fmla="*/ 46037 w 851"/>
                  <a:gd name="T3" fmla="*/ 179388 h 482"/>
                  <a:gd name="T4" fmla="*/ 0 w 851"/>
                  <a:gd name="T5" fmla="*/ 269875 h 482"/>
                  <a:gd name="T6" fmla="*/ 180975 w 851"/>
                  <a:gd name="T7" fmla="*/ 493713 h 482"/>
                  <a:gd name="T8" fmla="*/ 180975 w 851"/>
                  <a:gd name="T9" fmla="*/ 539750 h 482"/>
                  <a:gd name="T10" fmla="*/ 360362 w 851"/>
                  <a:gd name="T11" fmla="*/ 628650 h 482"/>
                  <a:gd name="T12" fmla="*/ 360362 w 851"/>
                  <a:gd name="T13" fmla="*/ 719138 h 482"/>
                  <a:gd name="T14" fmla="*/ 585787 w 851"/>
                  <a:gd name="T15" fmla="*/ 765175 h 482"/>
                  <a:gd name="T16" fmla="*/ 765175 w 851"/>
                  <a:gd name="T17" fmla="*/ 719138 h 482"/>
                  <a:gd name="T18" fmla="*/ 811212 w 851"/>
                  <a:gd name="T19" fmla="*/ 765175 h 482"/>
                  <a:gd name="T20" fmla="*/ 900112 w 851"/>
                  <a:gd name="T21" fmla="*/ 765175 h 482"/>
                  <a:gd name="T22" fmla="*/ 990600 w 851"/>
                  <a:gd name="T23" fmla="*/ 765175 h 482"/>
                  <a:gd name="T24" fmla="*/ 1036637 w 851"/>
                  <a:gd name="T25" fmla="*/ 584200 h 482"/>
                  <a:gd name="T26" fmla="*/ 1306512 w 851"/>
                  <a:gd name="T27" fmla="*/ 404813 h 482"/>
                  <a:gd name="T28" fmla="*/ 1350962 w 851"/>
                  <a:gd name="T29" fmla="*/ 269875 h 482"/>
                  <a:gd name="T30" fmla="*/ 1260475 w 851"/>
                  <a:gd name="T31" fmla="*/ 269875 h 482"/>
                  <a:gd name="T32" fmla="*/ 1260475 w 851"/>
                  <a:gd name="T33" fmla="*/ 179388 h 482"/>
                  <a:gd name="T34" fmla="*/ 1216025 w 851"/>
                  <a:gd name="T35" fmla="*/ 134938 h 482"/>
                  <a:gd name="T36" fmla="*/ 1125537 w 851"/>
                  <a:gd name="T37" fmla="*/ 179388 h 482"/>
                  <a:gd name="T38" fmla="*/ 990600 w 851"/>
                  <a:gd name="T39" fmla="*/ 134938 h 482"/>
                  <a:gd name="T40" fmla="*/ 946150 w 851"/>
                  <a:gd name="T41" fmla="*/ 358775 h 482"/>
                  <a:gd name="T42" fmla="*/ 811212 w 851"/>
                  <a:gd name="T43" fmla="*/ 493713 h 482"/>
                  <a:gd name="T44" fmla="*/ 765175 w 851"/>
                  <a:gd name="T45" fmla="*/ 404813 h 482"/>
                  <a:gd name="T46" fmla="*/ 811212 w 851"/>
                  <a:gd name="T47" fmla="*/ 358775 h 482"/>
                  <a:gd name="T48" fmla="*/ 855662 w 851"/>
                  <a:gd name="T49" fmla="*/ 223838 h 482"/>
                  <a:gd name="T50" fmla="*/ 765175 w 851"/>
                  <a:gd name="T51" fmla="*/ 269875 h 482"/>
                  <a:gd name="T52" fmla="*/ 676275 w 851"/>
                  <a:gd name="T53" fmla="*/ 223838 h 482"/>
                  <a:gd name="T54" fmla="*/ 585787 w 851"/>
                  <a:gd name="T55" fmla="*/ 223838 h 482"/>
                  <a:gd name="T56" fmla="*/ 406400 w 851"/>
                  <a:gd name="T57" fmla="*/ 223838 h 482"/>
                  <a:gd name="T58" fmla="*/ 406400 w 851"/>
                  <a:gd name="T59" fmla="*/ 134938 h 482"/>
                  <a:gd name="T60" fmla="*/ 360362 w 851"/>
                  <a:gd name="T61" fmla="*/ 44450 h 482"/>
                  <a:gd name="T62" fmla="*/ 46037 w 851"/>
                  <a:gd name="T63" fmla="*/ 0 h 482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</a:gdLst>
                <a:ahLst/>
                <a:cxnLst>
                  <a:cxn ang="T64">
                    <a:pos x="T0" y="T1"/>
                  </a:cxn>
                  <a:cxn ang="T65">
                    <a:pos x="T2" y="T3"/>
                  </a:cxn>
                  <a:cxn ang="T66">
                    <a:pos x="T4" y="T5"/>
                  </a:cxn>
                  <a:cxn ang="T67">
                    <a:pos x="T6" y="T7"/>
                  </a:cxn>
                  <a:cxn ang="T68">
                    <a:pos x="T8" y="T9"/>
                  </a:cxn>
                  <a:cxn ang="T69">
                    <a:pos x="T10" y="T11"/>
                  </a:cxn>
                  <a:cxn ang="T70">
                    <a:pos x="T12" y="T13"/>
                  </a:cxn>
                  <a:cxn ang="T71">
                    <a:pos x="T14" y="T15"/>
                  </a:cxn>
                  <a:cxn ang="T72">
                    <a:pos x="T16" y="T17"/>
                  </a:cxn>
                  <a:cxn ang="T73">
                    <a:pos x="T18" y="T19"/>
                  </a:cxn>
                  <a:cxn ang="T74">
                    <a:pos x="T20" y="T21"/>
                  </a:cxn>
                  <a:cxn ang="T75">
                    <a:pos x="T22" y="T23"/>
                  </a:cxn>
                  <a:cxn ang="T76">
                    <a:pos x="T24" y="T25"/>
                  </a:cxn>
                  <a:cxn ang="T77">
                    <a:pos x="T26" y="T27"/>
                  </a:cxn>
                  <a:cxn ang="T78">
                    <a:pos x="T28" y="T29"/>
                  </a:cxn>
                  <a:cxn ang="T79">
                    <a:pos x="T30" y="T31"/>
                  </a:cxn>
                  <a:cxn ang="T80">
                    <a:pos x="T32" y="T33"/>
                  </a:cxn>
                  <a:cxn ang="T81">
                    <a:pos x="T34" y="T35"/>
                  </a:cxn>
                  <a:cxn ang="T82">
                    <a:pos x="T36" y="T37"/>
                  </a:cxn>
                  <a:cxn ang="T83">
                    <a:pos x="T38" y="T39"/>
                  </a:cxn>
                  <a:cxn ang="T84">
                    <a:pos x="T40" y="T41"/>
                  </a:cxn>
                  <a:cxn ang="T85">
                    <a:pos x="T42" y="T43"/>
                  </a:cxn>
                  <a:cxn ang="T86">
                    <a:pos x="T44" y="T45"/>
                  </a:cxn>
                  <a:cxn ang="T87">
                    <a:pos x="T46" y="T47"/>
                  </a:cxn>
                  <a:cxn ang="T88">
                    <a:pos x="T48" y="T49"/>
                  </a:cxn>
                  <a:cxn ang="T89">
                    <a:pos x="T50" y="T51"/>
                  </a:cxn>
                  <a:cxn ang="T90">
                    <a:pos x="T52" y="T53"/>
                  </a:cxn>
                  <a:cxn ang="T91">
                    <a:pos x="T54" y="T55"/>
                  </a:cxn>
                  <a:cxn ang="T92">
                    <a:pos x="T56" y="T57"/>
                  </a:cxn>
                  <a:cxn ang="T93">
                    <a:pos x="T58" y="T59"/>
                  </a:cxn>
                  <a:cxn ang="T94">
                    <a:pos x="T60" y="T61"/>
                  </a:cxn>
                  <a:cxn ang="T95">
                    <a:pos x="T62" y="T63"/>
                  </a:cxn>
                </a:cxnLst>
                <a:rect l="0" t="0" r="r" b="b"/>
                <a:pathLst>
                  <a:path w="851" h="482">
                    <a:moveTo>
                      <a:pt x="29" y="0"/>
                    </a:moveTo>
                    <a:lnTo>
                      <a:pt x="29" y="113"/>
                    </a:lnTo>
                    <a:lnTo>
                      <a:pt x="0" y="170"/>
                    </a:lnTo>
                    <a:lnTo>
                      <a:pt x="114" y="311"/>
                    </a:lnTo>
                    <a:lnTo>
                      <a:pt x="114" y="340"/>
                    </a:lnTo>
                    <a:lnTo>
                      <a:pt x="227" y="396"/>
                    </a:lnTo>
                    <a:lnTo>
                      <a:pt x="227" y="453"/>
                    </a:lnTo>
                    <a:lnTo>
                      <a:pt x="369" y="482"/>
                    </a:lnTo>
                    <a:lnTo>
                      <a:pt x="482" y="453"/>
                    </a:lnTo>
                    <a:lnTo>
                      <a:pt x="511" y="482"/>
                    </a:lnTo>
                    <a:lnTo>
                      <a:pt x="567" y="482"/>
                    </a:lnTo>
                    <a:lnTo>
                      <a:pt x="624" y="482"/>
                    </a:lnTo>
                    <a:lnTo>
                      <a:pt x="653" y="368"/>
                    </a:lnTo>
                    <a:lnTo>
                      <a:pt x="823" y="255"/>
                    </a:lnTo>
                    <a:lnTo>
                      <a:pt x="851" y="170"/>
                    </a:lnTo>
                    <a:lnTo>
                      <a:pt x="794" y="170"/>
                    </a:lnTo>
                    <a:lnTo>
                      <a:pt x="794" y="113"/>
                    </a:lnTo>
                    <a:lnTo>
                      <a:pt x="766" y="85"/>
                    </a:lnTo>
                    <a:lnTo>
                      <a:pt x="709" y="113"/>
                    </a:lnTo>
                    <a:lnTo>
                      <a:pt x="624" y="85"/>
                    </a:lnTo>
                    <a:lnTo>
                      <a:pt x="596" y="226"/>
                    </a:lnTo>
                    <a:lnTo>
                      <a:pt x="511" y="311"/>
                    </a:lnTo>
                    <a:lnTo>
                      <a:pt x="482" y="255"/>
                    </a:lnTo>
                    <a:lnTo>
                      <a:pt x="511" y="226"/>
                    </a:lnTo>
                    <a:lnTo>
                      <a:pt x="539" y="141"/>
                    </a:lnTo>
                    <a:lnTo>
                      <a:pt x="482" y="170"/>
                    </a:lnTo>
                    <a:lnTo>
                      <a:pt x="426" y="141"/>
                    </a:lnTo>
                    <a:lnTo>
                      <a:pt x="369" y="141"/>
                    </a:lnTo>
                    <a:lnTo>
                      <a:pt x="256" y="141"/>
                    </a:lnTo>
                    <a:lnTo>
                      <a:pt x="256" y="85"/>
                    </a:lnTo>
                    <a:lnTo>
                      <a:pt x="227" y="28"/>
                    </a:lnTo>
                    <a:lnTo>
                      <a:pt x="29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9CC00"/>
                  </a:gs>
                  <a:gs pos="100000">
                    <a:srgbClr val="C1E065"/>
                  </a:gs>
                </a:gsLst>
                <a:lin ang="18900000" scaled="1"/>
              </a:gradFill>
              <a:ln w="38100" algn="ctr">
                <a:solidFill>
                  <a:srgbClr val="008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423" name="Freeform 60">
                <a:extLst>
                  <a:ext uri="{FF2B5EF4-FFF2-40B4-BE49-F238E27FC236}">
                    <a16:creationId xmlns:a16="http://schemas.microsoft.com/office/drawing/2014/main" id="{D60BC4D8-1CE7-4135-AA55-356931DAEC7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470900" y="4260850"/>
                <a:ext cx="630238" cy="719138"/>
              </a:xfrm>
              <a:custGeom>
                <a:avLst/>
                <a:gdLst>
                  <a:gd name="T0" fmla="*/ 225425 w 397"/>
                  <a:gd name="T1" fmla="*/ 0 h 453"/>
                  <a:gd name="T2" fmla="*/ 90488 w 397"/>
                  <a:gd name="T3" fmla="*/ 44450 h 453"/>
                  <a:gd name="T4" fmla="*/ 0 w 397"/>
                  <a:gd name="T5" fmla="*/ 269875 h 453"/>
                  <a:gd name="T6" fmla="*/ 0 w 397"/>
                  <a:gd name="T7" fmla="*/ 449263 h 453"/>
                  <a:gd name="T8" fmla="*/ 44450 w 397"/>
                  <a:gd name="T9" fmla="*/ 449263 h 453"/>
                  <a:gd name="T10" fmla="*/ 44450 w 397"/>
                  <a:gd name="T11" fmla="*/ 584200 h 453"/>
                  <a:gd name="T12" fmla="*/ 225425 w 397"/>
                  <a:gd name="T13" fmla="*/ 630238 h 453"/>
                  <a:gd name="T14" fmla="*/ 269875 w 397"/>
                  <a:gd name="T15" fmla="*/ 719138 h 453"/>
                  <a:gd name="T16" fmla="*/ 360363 w 397"/>
                  <a:gd name="T17" fmla="*/ 719138 h 453"/>
                  <a:gd name="T18" fmla="*/ 360363 w 397"/>
                  <a:gd name="T19" fmla="*/ 630238 h 453"/>
                  <a:gd name="T20" fmla="*/ 495300 w 397"/>
                  <a:gd name="T21" fmla="*/ 719138 h 453"/>
                  <a:gd name="T22" fmla="*/ 539750 w 397"/>
                  <a:gd name="T23" fmla="*/ 584200 h 453"/>
                  <a:gd name="T24" fmla="*/ 630238 w 397"/>
                  <a:gd name="T25" fmla="*/ 539750 h 453"/>
                  <a:gd name="T26" fmla="*/ 539750 w 397"/>
                  <a:gd name="T27" fmla="*/ 404813 h 453"/>
                  <a:gd name="T28" fmla="*/ 539750 w 397"/>
                  <a:gd name="T29" fmla="*/ 314325 h 453"/>
                  <a:gd name="T30" fmla="*/ 585788 w 397"/>
                  <a:gd name="T31" fmla="*/ 269875 h 453"/>
                  <a:gd name="T32" fmla="*/ 585788 w 397"/>
                  <a:gd name="T33" fmla="*/ 225425 h 453"/>
                  <a:gd name="T34" fmla="*/ 495300 w 397"/>
                  <a:gd name="T35" fmla="*/ 225425 h 453"/>
                  <a:gd name="T36" fmla="*/ 450850 w 397"/>
                  <a:gd name="T37" fmla="*/ 90488 h 453"/>
                  <a:gd name="T38" fmla="*/ 404813 w 397"/>
                  <a:gd name="T39" fmla="*/ 90488 h 453"/>
                  <a:gd name="T40" fmla="*/ 315913 w 397"/>
                  <a:gd name="T41" fmla="*/ 0 h 453"/>
                  <a:gd name="T42" fmla="*/ 269875 w 397"/>
                  <a:gd name="T43" fmla="*/ 44450 h 453"/>
                  <a:gd name="T44" fmla="*/ 225425 w 397"/>
                  <a:gd name="T45" fmla="*/ 0 h 453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0" t="0" r="r" b="b"/>
                <a:pathLst>
                  <a:path w="397" h="453">
                    <a:moveTo>
                      <a:pt x="142" y="0"/>
                    </a:moveTo>
                    <a:lnTo>
                      <a:pt x="57" y="28"/>
                    </a:lnTo>
                    <a:lnTo>
                      <a:pt x="0" y="170"/>
                    </a:lnTo>
                    <a:lnTo>
                      <a:pt x="0" y="283"/>
                    </a:lnTo>
                    <a:lnTo>
                      <a:pt x="28" y="283"/>
                    </a:lnTo>
                    <a:lnTo>
                      <a:pt x="28" y="368"/>
                    </a:lnTo>
                    <a:lnTo>
                      <a:pt x="142" y="397"/>
                    </a:lnTo>
                    <a:lnTo>
                      <a:pt x="170" y="453"/>
                    </a:lnTo>
                    <a:lnTo>
                      <a:pt x="227" y="453"/>
                    </a:lnTo>
                    <a:lnTo>
                      <a:pt x="227" y="397"/>
                    </a:lnTo>
                    <a:lnTo>
                      <a:pt x="312" y="453"/>
                    </a:lnTo>
                    <a:lnTo>
                      <a:pt x="340" y="368"/>
                    </a:lnTo>
                    <a:lnTo>
                      <a:pt x="397" y="340"/>
                    </a:lnTo>
                    <a:lnTo>
                      <a:pt x="340" y="255"/>
                    </a:lnTo>
                    <a:lnTo>
                      <a:pt x="340" y="198"/>
                    </a:lnTo>
                    <a:lnTo>
                      <a:pt x="369" y="170"/>
                    </a:lnTo>
                    <a:lnTo>
                      <a:pt x="369" y="142"/>
                    </a:lnTo>
                    <a:lnTo>
                      <a:pt x="312" y="142"/>
                    </a:lnTo>
                    <a:lnTo>
                      <a:pt x="284" y="57"/>
                    </a:lnTo>
                    <a:lnTo>
                      <a:pt x="255" y="57"/>
                    </a:lnTo>
                    <a:lnTo>
                      <a:pt x="199" y="0"/>
                    </a:lnTo>
                    <a:lnTo>
                      <a:pt x="170" y="28"/>
                    </a:lnTo>
                    <a:lnTo>
                      <a:pt x="142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9CC00"/>
                  </a:gs>
                  <a:gs pos="100000">
                    <a:srgbClr val="C1E065"/>
                  </a:gs>
                </a:gsLst>
                <a:lin ang="18900000" scaled="1"/>
              </a:gradFill>
              <a:ln w="38100" algn="ctr">
                <a:solidFill>
                  <a:srgbClr val="008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424" name="Freeform 61">
                <a:extLst>
                  <a:ext uri="{FF2B5EF4-FFF2-40B4-BE49-F238E27FC236}">
                    <a16:creationId xmlns:a16="http://schemas.microsoft.com/office/drawing/2014/main" id="{2556AE1F-E989-45A9-A344-A5A10646F1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931150" y="3900488"/>
                <a:ext cx="630238" cy="630237"/>
              </a:xfrm>
              <a:custGeom>
                <a:avLst/>
                <a:gdLst>
                  <a:gd name="T0" fmla="*/ 630238 w 397"/>
                  <a:gd name="T1" fmla="*/ 404812 h 397"/>
                  <a:gd name="T2" fmla="*/ 449263 w 397"/>
                  <a:gd name="T3" fmla="*/ 44450 h 397"/>
                  <a:gd name="T4" fmla="*/ 360363 w 397"/>
                  <a:gd name="T5" fmla="*/ 90487 h 397"/>
                  <a:gd name="T6" fmla="*/ 269875 w 397"/>
                  <a:gd name="T7" fmla="*/ 0 h 397"/>
                  <a:gd name="T8" fmla="*/ 179388 w 397"/>
                  <a:gd name="T9" fmla="*/ 44450 h 397"/>
                  <a:gd name="T10" fmla="*/ 179388 w 397"/>
                  <a:gd name="T11" fmla="*/ 179387 h 397"/>
                  <a:gd name="T12" fmla="*/ 0 w 397"/>
                  <a:gd name="T13" fmla="*/ 314325 h 397"/>
                  <a:gd name="T14" fmla="*/ 44450 w 397"/>
                  <a:gd name="T15" fmla="*/ 360362 h 397"/>
                  <a:gd name="T16" fmla="*/ 225425 w 397"/>
                  <a:gd name="T17" fmla="*/ 314325 h 397"/>
                  <a:gd name="T18" fmla="*/ 269875 w 397"/>
                  <a:gd name="T19" fmla="*/ 269875 h 397"/>
                  <a:gd name="T20" fmla="*/ 360363 w 397"/>
                  <a:gd name="T21" fmla="*/ 450850 h 397"/>
                  <a:gd name="T22" fmla="*/ 360363 w 397"/>
                  <a:gd name="T23" fmla="*/ 539750 h 397"/>
                  <a:gd name="T24" fmla="*/ 449263 w 397"/>
                  <a:gd name="T25" fmla="*/ 585787 h 397"/>
                  <a:gd name="T26" fmla="*/ 495300 w 397"/>
                  <a:gd name="T27" fmla="*/ 585787 h 397"/>
                  <a:gd name="T28" fmla="*/ 539750 w 397"/>
                  <a:gd name="T29" fmla="*/ 630237 h 397"/>
                  <a:gd name="T30" fmla="*/ 630238 w 397"/>
                  <a:gd name="T31" fmla="*/ 404812 h 397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0" t="0" r="r" b="b"/>
                <a:pathLst>
                  <a:path w="397" h="397">
                    <a:moveTo>
                      <a:pt x="397" y="255"/>
                    </a:moveTo>
                    <a:lnTo>
                      <a:pt x="283" y="28"/>
                    </a:lnTo>
                    <a:lnTo>
                      <a:pt x="227" y="57"/>
                    </a:lnTo>
                    <a:lnTo>
                      <a:pt x="170" y="0"/>
                    </a:lnTo>
                    <a:lnTo>
                      <a:pt x="113" y="28"/>
                    </a:lnTo>
                    <a:lnTo>
                      <a:pt x="113" y="113"/>
                    </a:lnTo>
                    <a:lnTo>
                      <a:pt x="0" y="198"/>
                    </a:lnTo>
                    <a:lnTo>
                      <a:pt x="28" y="227"/>
                    </a:lnTo>
                    <a:lnTo>
                      <a:pt x="142" y="198"/>
                    </a:lnTo>
                    <a:lnTo>
                      <a:pt x="170" y="170"/>
                    </a:lnTo>
                    <a:lnTo>
                      <a:pt x="227" y="284"/>
                    </a:lnTo>
                    <a:lnTo>
                      <a:pt x="227" y="340"/>
                    </a:lnTo>
                    <a:lnTo>
                      <a:pt x="283" y="369"/>
                    </a:lnTo>
                    <a:lnTo>
                      <a:pt x="312" y="369"/>
                    </a:lnTo>
                    <a:lnTo>
                      <a:pt x="340" y="397"/>
                    </a:lnTo>
                    <a:lnTo>
                      <a:pt x="397" y="255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9CC00"/>
                  </a:gs>
                  <a:gs pos="100000">
                    <a:srgbClr val="C1E065"/>
                  </a:gs>
                </a:gsLst>
                <a:lin ang="18900000" scaled="1"/>
              </a:gradFill>
              <a:ln w="38100" algn="ctr">
                <a:solidFill>
                  <a:srgbClr val="008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425" name="Freeform 62">
                <a:extLst>
                  <a:ext uri="{FF2B5EF4-FFF2-40B4-BE49-F238E27FC236}">
                    <a16:creationId xmlns:a16="http://schemas.microsoft.com/office/drawing/2014/main" id="{F8A9C281-A3EF-4B8B-8AD8-E569B24232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00688" y="4800600"/>
                <a:ext cx="179387" cy="269875"/>
              </a:xfrm>
              <a:custGeom>
                <a:avLst/>
                <a:gdLst>
                  <a:gd name="T0" fmla="*/ 0 w 113"/>
                  <a:gd name="T1" fmla="*/ 0 h 170"/>
                  <a:gd name="T2" fmla="*/ 90487 w 113"/>
                  <a:gd name="T3" fmla="*/ 44450 h 170"/>
                  <a:gd name="T4" fmla="*/ 179387 w 113"/>
                  <a:gd name="T5" fmla="*/ 134938 h 170"/>
                  <a:gd name="T6" fmla="*/ 179387 w 113"/>
                  <a:gd name="T7" fmla="*/ 269875 h 170"/>
                  <a:gd name="T8" fmla="*/ 44450 w 113"/>
                  <a:gd name="T9" fmla="*/ 269875 h 170"/>
                  <a:gd name="T10" fmla="*/ 0 w 113"/>
                  <a:gd name="T11" fmla="*/ 225425 h 170"/>
                  <a:gd name="T12" fmla="*/ 0 w 113"/>
                  <a:gd name="T13" fmla="*/ 0 h 17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13" h="170">
                    <a:moveTo>
                      <a:pt x="0" y="0"/>
                    </a:moveTo>
                    <a:lnTo>
                      <a:pt x="57" y="28"/>
                    </a:lnTo>
                    <a:lnTo>
                      <a:pt x="113" y="85"/>
                    </a:lnTo>
                    <a:lnTo>
                      <a:pt x="113" y="170"/>
                    </a:lnTo>
                    <a:lnTo>
                      <a:pt x="28" y="170"/>
                    </a:lnTo>
                    <a:lnTo>
                      <a:pt x="0" y="142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9CC00"/>
                  </a:gs>
                  <a:gs pos="100000">
                    <a:srgbClr val="C1E065"/>
                  </a:gs>
                </a:gsLst>
                <a:lin ang="18900000" scaled="1"/>
              </a:gradFill>
              <a:ln w="38100" algn="ctr">
                <a:solidFill>
                  <a:srgbClr val="008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426" name="Freeform 63">
                <a:extLst>
                  <a:ext uri="{FF2B5EF4-FFF2-40B4-BE49-F238E27FC236}">
                    <a16:creationId xmlns:a16="http://schemas.microsoft.com/office/drawing/2014/main" id="{BCA25DA8-FC90-436A-ABC3-9E82F886489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56238" y="4395788"/>
                <a:ext cx="944562" cy="539750"/>
              </a:xfrm>
              <a:custGeom>
                <a:avLst/>
                <a:gdLst>
                  <a:gd name="T0" fmla="*/ 134937 w 595"/>
                  <a:gd name="T1" fmla="*/ 449263 h 340"/>
                  <a:gd name="T2" fmla="*/ 44450 w 595"/>
                  <a:gd name="T3" fmla="*/ 404813 h 340"/>
                  <a:gd name="T4" fmla="*/ 44450 w 595"/>
                  <a:gd name="T5" fmla="*/ 360363 h 340"/>
                  <a:gd name="T6" fmla="*/ 0 w 595"/>
                  <a:gd name="T7" fmla="*/ 269875 h 340"/>
                  <a:gd name="T8" fmla="*/ 44450 w 595"/>
                  <a:gd name="T9" fmla="*/ 134938 h 340"/>
                  <a:gd name="T10" fmla="*/ 134937 w 595"/>
                  <a:gd name="T11" fmla="*/ 90488 h 340"/>
                  <a:gd name="T12" fmla="*/ 134937 w 595"/>
                  <a:gd name="T13" fmla="*/ 44450 h 340"/>
                  <a:gd name="T14" fmla="*/ 269875 w 595"/>
                  <a:gd name="T15" fmla="*/ 134938 h 340"/>
                  <a:gd name="T16" fmla="*/ 358775 w 595"/>
                  <a:gd name="T17" fmla="*/ 90488 h 340"/>
                  <a:gd name="T18" fmla="*/ 539750 w 595"/>
                  <a:gd name="T19" fmla="*/ 90488 h 340"/>
                  <a:gd name="T20" fmla="*/ 719137 w 595"/>
                  <a:gd name="T21" fmla="*/ 134938 h 340"/>
                  <a:gd name="T22" fmla="*/ 900112 w 595"/>
                  <a:gd name="T23" fmla="*/ 90488 h 340"/>
                  <a:gd name="T24" fmla="*/ 944562 w 595"/>
                  <a:gd name="T25" fmla="*/ 0 h 340"/>
                  <a:gd name="T26" fmla="*/ 944562 w 595"/>
                  <a:gd name="T27" fmla="*/ 225425 h 340"/>
                  <a:gd name="T28" fmla="*/ 854075 w 595"/>
                  <a:gd name="T29" fmla="*/ 179388 h 340"/>
                  <a:gd name="T30" fmla="*/ 854075 w 595"/>
                  <a:gd name="T31" fmla="*/ 314325 h 340"/>
                  <a:gd name="T32" fmla="*/ 765175 w 595"/>
                  <a:gd name="T33" fmla="*/ 269875 h 340"/>
                  <a:gd name="T34" fmla="*/ 584200 w 595"/>
                  <a:gd name="T35" fmla="*/ 539750 h 340"/>
                  <a:gd name="T36" fmla="*/ 449262 w 595"/>
                  <a:gd name="T37" fmla="*/ 449263 h 340"/>
                  <a:gd name="T38" fmla="*/ 449262 w 595"/>
                  <a:gd name="T39" fmla="*/ 360363 h 340"/>
                  <a:gd name="T40" fmla="*/ 223837 w 595"/>
                  <a:gd name="T41" fmla="*/ 314325 h 340"/>
                  <a:gd name="T42" fmla="*/ 179387 w 595"/>
                  <a:gd name="T43" fmla="*/ 314325 h 340"/>
                  <a:gd name="T44" fmla="*/ 134937 w 595"/>
                  <a:gd name="T45" fmla="*/ 314325 h 340"/>
                  <a:gd name="T46" fmla="*/ 134937 w 595"/>
                  <a:gd name="T47" fmla="*/ 449263 h 340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0" t="0" r="r" b="b"/>
                <a:pathLst>
                  <a:path w="595" h="340">
                    <a:moveTo>
                      <a:pt x="85" y="283"/>
                    </a:moveTo>
                    <a:lnTo>
                      <a:pt x="28" y="255"/>
                    </a:lnTo>
                    <a:lnTo>
                      <a:pt x="28" y="227"/>
                    </a:lnTo>
                    <a:lnTo>
                      <a:pt x="0" y="170"/>
                    </a:lnTo>
                    <a:lnTo>
                      <a:pt x="28" y="85"/>
                    </a:lnTo>
                    <a:lnTo>
                      <a:pt x="85" y="57"/>
                    </a:lnTo>
                    <a:lnTo>
                      <a:pt x="85" y="28"/>
                    </a:lnTo>
                    <a:lnTo>
                      <a:pt x="170" y="85"/>
                    </a:lnTo>
                    <a:lnTo>
                      <a:pt x="226" y="57"/>
                    </a:lnTo>
                    <a:lnTo>
                      <a:pt x="340" y="57"/>
                    </a:lnTo>
                    <a:lnTo>
                      <a:pt x="453" y="85"/>
                    </a:lnTo>
                    <a:lnTo>
                      <a:pt x="567" y="57"/>
                    </a:lnTo>
                    <a:lnTo>
                      <a:pt x="595" y="0"/>
                    </a:lnTo>
                    <a:lnTo>
                      <a:pt x="595" y="142"/>
                    </a:lnTo>
                    <a:lnTo>
                      <a:pt x="538" y="113"/>
                    </a:lnTo>
                    <a:lnTo>
                      <a:pt x="538" y="198"/>
                    </a:lnTo>
                    <a:lnTo>
                      <a:pt x="482" y="170"/>
                    </a:lnTo>
                    <a:lnTo>
                      <a:pt x="368" y="340"/>
                    </a:lnTo>
                    <a:lnTo>
                      <a:pt x="283" y="283"/>
                    </a:lnTo>
                    <a:lnTo>
                      <a:pt x="283" y="227"/>
                    </a:lnTo>
                    <a:lnTo>
                      <a:pt x="141" y="198"/>
                    </a:lnTo>
                    <a:lnTo>
                      <a:pt x="113" y="198"/>
                    </a:lnTo>
                    <a:lnTo>
                      <a:pt x="85" y="198"/>
                    </a:lnTo>
                    <a:lnTo>
                      <a:pt x="85" y="283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9CC00"/>
                  </a:gs>
                  <a:gs pos="100000">
                    <a:srgbClr val="C1E065"/>
                  </a:gs>
                </a:gsLst>
                <a:lin ang="18900000" scaled="1"/>
              </a:gradFill>
              <a:ln w="38100" algn="ctr">
                <a:solidFill>
                  <a:srgbClr val="008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427" name="Freeform 64">
                <a:extLst>
                  <a:ext uri="{FF2B5EF4-FFF2-40B4-BE49-F238E27FC236}">
                    <a16:creationId xmlns:a16="http://schemas.microsoft.com/office/drawing/2014/main" id="{F9F6231E-C42B-4807-8E17-D30A7833311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91175" y="4710113"/>
                <a:ext cx="449263" cy="360362"/>
              </a:xfrm>
              <a:custGeom>
                <a:avLst/>
                <a:gdLst>
                  <a:gd name="T0" fmla="*/ 88900 w 283"/>
                  <a:gd name="T1" fmla="*/ 360362 h 227"/>
                  <a:gd name="T2" fmla="*/ 88900 w 283"/>
                  <a:gd name="T3" fmla="*/ 225425 h 227"/>
                  <a:gd name="T4" fmla="*/ 0 w 283"/>
                  <a:gd name="T5" fmla="*/ 134937 h 227"/>
                  <a:gd name="T6" fmla="*/ 0 w 283"/>
                  <a:gd name="T7" fmla="*/ 0 h 227"/>
                  <a:gd name="T8" fmla="*/ 88900 w 283"/>
                  <a:gd name="T9" fmla="*/ 0 h 227"/>
                  <a:gd name="T10" fmla="*/ 314325 w 283"/>
                  <a:gd name="T11" fmla="*/ 46037 h 227"/>
                  <a:gd name="T12" fmla="*/ 314325 w 283"/>
                  <a:gd name="T13" fmla="*/ 134937 h 227"/>
                  <a:gd name="T14" fmla="*/ 449263 w 283"/>
                  <a:gd name="T15" fmla="*/ 225425 h 227"/>
                  <a:gd name="T16" fmla="*/ 404813 w 283"/>
                  <a:gd name="T17" fmla="*/ 269875 h 227"/>
                  <a:gd name="T18" fmla="*/ 269875 w 283"/>
                  <a:gd name="T19" fmla="*/ 315912 h 227"/>
                  <a:gd name="T20" fmla="*/ 223838 w 283"/>
                  <a:gd name="T21" fmla="*/ 360362 h 227"/>
                  <a:gd name="T22" fmla="*/ 88900 w 283"/>
                  <a:gd name="T23" fmla="*/ 360362 h 227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283" h="227">
                    <a:moveTo>
                      <a:pt x="56" y="227"/>
                    </a:moveTo>
                    <a:lnTo>
                      <a:pt x="56" y="142"/>
                    </a:lnTo>
                    <a:lnTo>
                      <a:pt x="0" y="85"/>
                    </a:lnTo>
                    <a:lnTo>
                      <a:pt x="0" y="0"/>
                    </a:lnTo>
                    <a:lnTo>
                      <a:pt x="56" y="0"/>
                    </a:lnTo>
                    <a:lnTo>
                      <a:pt x="198" y="29"/>
                    </a:lnTo>
                    <a:lnTo>
                      <a:pt x="198" y="85"/>
                    </a:lnTo>
                    <a:lnTo>
                      <a:pt x="283" y="142"/>
                    </a:lnTo>
                    <a:lnTo>
                      <a:pt x="255" y="170"/>
                    </a:lnTo>
                    <a:lnTo>
                      <a:pt x="170" y="199"/>
                    </a:lnTo>
                    <a:lnTo>
                      <a:pt x="141" y="227"/>
                    </a:lnTo>
                    <a:lnTo>
                      <a:pt x="56" y="227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9CC00"/>
                  </a:gs>
                  <a:gs pos="100000">
                    <a:srgbClr val="C1E065"/>
                  </a:gs>
                </a:gsLst>
                <a:lin ang="18900000" scaled="1"/>
              </a:gradFill>
              <a:ln w="38100" algn="ctr">
                <a:solidFill>
                  <a:srgbClr val="008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428" name="Freeform 65">
                <a:extLst>
                  <a:ext uri="{FF2B5EF4-FFF2-40B4-BE49-F238E27FC236}">
                    <a16:creationId xmlns:a16="http://schemas.microsoft.com/office/drawing/2014/main" id="{0369A840-4EAB-4CEF-8FE9-27C96BEE3B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10200" y="4935538"/>
                <a:ext cx="630238" cy="585787"/>
              </a:xfrm>
              <a:custGeom>
                <a:avLst/>
                <a:gdLst>
                  <a:gd name="T0" fmla="*/ 630238 w 397"/>
                  <a:gd name="T1" fmla="*/ 0 h 369"/>
                  <a:gd name="T2" fmla="*/ 541338 w 397"/>
                  <a:gd name="T3" fmla="*/ 179387 h 369"/>
                  <a:gd name="T4" fmla="*/ 630238 w 397"/>
                  <a:gd name="T5" fmla="*/ 269875 h 369"/>
                  <a:gd name="T6" fmla="*/ 630238 w 397"/>
                  <a:gd name="T7" fmla="*/ 314325 h 369"/>
                  <a:gd name="T8" fmla="*/ 585788 w 397"/>
                  <a:gd name="T9" fmla="*/ 360362 h 369"/>
                  <a:gd name="T10" fmla="*/ 630238 w 397"/>
                  <a:gd name="T11" fmla="*/ 404812 h 369"/>
                  <a:gd name="T12" fmla="*/ 495300 w 397"/>
                  <a:gd name="T13" fmla="*/ 450850 h 369"/>
                  <a:gd name="T14" fmla="*/ 450850 w 397"/>
                  <a:gd name="T15" fmla="*/ 539750 h 369"/>
                  <a:gd name="T16" fmla="*/ 360363 w 397"/>
                  <a:gd name="T17" fmla="*/ 495300 h 369"/>
                  <a:gd name="T18" fmla="*/ 315913 w 397"/>
                  <a:gd name="T19" fmla="*/ 539750 h 369"/>
                  <a:gd name="T20" fmla="*/ 269875 w 397"/>
                  <a:gd name="T21" fmla="*/ 539750 h 369"/>
                  <a:gd name="T22" fmla="*/ 225425 w 397"/>
                  <a:gd name="T23" fmla="*/ 450850 h 369"/>
                  <a:gd name="T24" fmla="*/ 180975 w 397"/>
                  <a:gd name="T25" fmla="*/ 450850 h 369"/>
                  <a:gd name="T26" fmla="*/ 180975 w 397"/>
                  <a:gd name="T27" fmla="*/ 495300 h 369"/>
                  <a:gd name="T28" fmla="*/ 90488 w 397"/>
                  <a:gd name="T29" fmla="*/ 585787 h 369"/>
                  <a:gd name="T30" fmla="*/ 46038 w 397"/>
                  <a:gd name="T31" fmla="*/ 539750 h 369"/>
                  <a:gd name="T32" fmla="*/ 46038 w 397"/>
                  <a:gd name="T33" fmla="*/ 450850 h 369"/>
                  <a:gd name="T34" fmla="*/ 0 w 397"/>
                  <a:gd name="T35" fmla="*/ 450850 h 369"/>
                  <a:gd name="T36" fmla="*/ 0 w 397"/>
                  <a:gd name="T37" fmla="*/ 404812 h 369"/>
                  <a:gd name="T38" fmla="*/ 0 w 397"/>
                  <a:gd name="T39" fmla="*/ 269875 h 369"/>
                  <a:gd name="T40" fmla="*/ 0 w 397"/>
                  <a:gd name="T41" fmla="*/ 225425 h 369"/>
                  <a:gd name="T42" fmla="*/ 46038 w 397"/>
                  <a:gd name="T43" fmla="*/ 225425 h 369"/>
                  <a:gd name="T44" fmla="*/ 46038 w 397"/>
                  <a:gd name="T45" fmla="*/ 134937 h 369"/>
                  <a:gd name="T46" fmla="*/ 90488 w 397"/>
                  <a:gd name="T47" fmla="*/ 90487 h 369"/>
                  <a:gd name="T48" fmla="*/ 134938 w 397"/>
                  <a:gd name="T49" fmla="*/ 134937 h 369"/>
                  <a:gd name="T50" fmla="*/ 404813 w 397"/>
                  <a:gd name="T51" fmla="*/ 134937 h 369"/>
                  <a:gd name="T52" fmla="*/ 450850 w 397"/>
                  <a:gd name="T53" fmla="*/ 90487 h 369"/>
                  <a:gd name="T54" fmla="*/ 585788 w 397"/>
                  <a:gd name="T55" fmla="*/ 44450 h 369"/>
                  <a:gd name="T56" fmla="*/ 630238 w 397"/>
                  <a:gd name="T57" fmla="*/ 0 h 369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0" t="0" r="r" b="b"/>
                <a:pathLst>
                  <a:path w="397" h="369">
                    <a:moveTo>
                      <a:pt x="397" y="0"/>
                    </a:moveTo>
                    <a:lnTo>
                      <a:pt x="341" y="113"/>
                    </a:lnTo>
                    <a:lnTo>
                      <a:pt x="397" y="170"/>
                    </a:lnTo>
                    <a:lnTo>
                      <a:pt x="397" y="198"/>
                    </a:lnTo>
                    <a:lnTo>
                      <a:pt x="369" y="227"/>
                    </a:lnTo>
                    <a:lnTo>
                      <a:pt x="397" y="255"/>
                    </a:lnTo>
                    <a:lnTo>
                      <a:pt x="312" y="284"/>
                    </a:lnTo>
                    <a:lnTo>
                      <a:pt x="284" y="340"/>
                    </a:lnTo>
                    <a:lnTo>
                      <a:pt x="227" y="312"/>
                    </a:lnTo>
                    <a:lnTo>
                      <a:pt x="199" y="340"/>
                    </a:lnTo>
                    <a:lnTo>
                      <a:pt x="170" y="340"/>
                    </a:lnTo>
                    <a:lnTo>
                      <a:pt x="142" y="284"/>
                    </a:lnTo>
                    <a:lnTo>
                      <a:pt x="114" y="284"/>
                    </a:lnTo>
                    <a:lnTo>
                      <a:pt x="114" y="312"/>
                    </a:lnTo>
                    <a:lnTo>
                      <a:pt x="57" y="369"/>
                    </a:lnTo>
                    <a:lnTo>
                      <a:pt x="29" y="340"/>
                    </a:lnTo>
                    <a:lnTo>
                      <a:pt x="29" y="284"/>
                    </a:lnTo>
                    <a:lnTo>
                      <a:pt x="0" y="284"/>
                    </a:lnTo>
                    <a:lnTo>
                      <a:pt x="0" y="255"/>
                    </a:lnTo>
                    <a:lnTo>
                      <a:pt x="0" y="170"/>
                    </a:lnTo>
                    <a:lnTo>
                      <a:pt x="0" y="142"/>
                    </a:lnTo>
                    <a:lnTo>
                      <a:pt x="29" y="142"/>
                    </a:lnTo>
                    <a:lnTo>
                      <a:pt x="29" y="85"/>
                    </a:lnTo>
                    <a:lnTo>
                      <a:pt x="57" y="57"/>
                    </a:lnTo>
                    <a:lnTo>
                      <a:pt x="85" y="85"/>
                    </a:lnTo>
                    <a:lnTo>
                      <a:pt x="255" y="85"/>
                    </a:lnTo>
                    <a:lnTo>
                      <a:pt x="284" y="57"/>
                    </a:lnTo>
                    <a:lnTo>
                      <a:pt x="369" y="28"/>
                    </a:lnTo>
                    <a:lnTo>
                      <a:pt x="397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9CC00"/>
                  </a:gs>
                  <a:gs pos="100000">
                    <a:srgbClr val="C1E065"/>
                  </a:gs>
                </a:gsLst>
                <a:lin ang="18900000" scaled="1"/>
              </a:gradFill>
              <a:ln w="38100" algn="ctr">
                <a:solidFill>
                  <a:srgbClr val="008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429" name="Freeform 66">
                <a:extLst>
                  <a:ext uri="{FF2B5EF4-FFF2-40B4-BE49-F238E27FC236}">
                    <a16:creationId xmlns:a16="http://schemas.microsoft.com/office/drawing/2014/main" id="{314B2FCE-145D-48C2-AA35-1681E0ED00E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65750" y="4935538"/>
                <a:ext cx="809625" cy="900112"/>
              </a:xfrm>
              <a:custGeom>
                <a:avLst/>
                <a:gdLst>
                  <a:gd name="T0" fmla="*/ 44450 w 510"/>
                  <a:gd name="T1" fmla="*/ 450850 h 567"/>
                  <a:gd name="T2" fmla="*/ 90488 w 510"/>
                  <a:gd name="T3" fmla="*/ 450850 h 567"/>
                  <a:gd name="T4" fmla="*/ 90488 w 510"/>
                  <a:gd name="T5" fmla="*/ 539750 h 567"/>
                  <a:gd name="T6" fmla="*/ 134938 w 510"/>
                  <a:gd name="T7" fmla="*/ 585787 h 567"/>
                  <a:gd name="T8" fmla="*/ 225425 w 510"/>
                  <a:gd name="T9" fmla="*/ 495300 h 567"/>
                  <a:gd name="T10" fmla="*/ 225425 w 510"/>
                  <a:gd name="T11" fmla="*/ 450850 h 567"/>
                  <a:gd name="T12" fmla="*/ 269875 w 510"/>
                  <a:gd name="T13" fmla="*/ 450850 h 567"/>
                  <a:gd name="T14" fmla="*/ 314325 w 510"/>
                  <a:gd name="T15" fmla="*/ 539750 h 567"/>
                  <a:gd name="T16" fmla="*/ 360363 w 510"/>
                  <a:gd name="T17" fmla="*/ 539750 h 567"/>
                  <a:gd name="T18" fmla="*/ 404813 w 510"/>
                  <a:gd name="T19" fmla="*/ 495300 h 567"/>
                  <a:gd name="T20" fmla="*/ 495300 w 510"/>
                  <a:gd name="T21" fmla="*/ 539750 h 567"/>
                  <a:gd name="T22" fmla="*/ 539750 w 510"/>
                  <a:gd name="T23" fmla="*/ 450850 h 567"/>
                  <a:gd name="T24" fmla="*/ 674688 w 510"/>
                  <a:gd name="T25" fmla="*/ 404812 h 567"/>
                  <a:gd name="T26" fmla="*/ 630238 w 510"/>
                  <a:gd name="T27" fmla="*/ 360362 h 567"/>
                  <a:gd name="T28" fmla="*/ 674688 w 510"/>
                  <a:gd name="T29" fmla="*/ 314325 h 567"/>
                  <a:gd name="T30" fmla="*/ 674688 w 510"/>
                  <a:gd name="T31" fmla="*/ 269875 h 567"/>
                  <a:gd name="T32" fmla="*/ 585788 w 510"/>
                  <a:gd name="T33" fmla="*/ 179387 h 567"/>
                  <a:gd name="T34" fmla="*/ 674688 w 510"/>
                  <a:gd name="T35" fmla="*/ 0 h 567"/>
                  <a:gd name="T36" fmla="*/ 765175 w 510"/>
                  <a:gd name="T37" fmla="*/ 179387 h 567"/>
                  <a:gd name="T38" fmla="*/ 765175 w 510"/>
                  <a:gd name="T39" fmla="*/ 225425 h 567"/>
                  <a:gd name="T40" fmla="*/ 765175 w 510"/>
                  <a:gd name="T41" fmla="*/ 450850 h 567"/>
                  <a:gd name="T42" fmla="*/ 809625 w 510"/>
                  <a:gd name="T43" fmla="*/ 539750 h 567"/>
                  <a:gd name="T44" fmla="*/ 765175 w 510"/>
                  <a:gd name="T45" fmla="*/ 674687 h 567"/>
                  <a:gd name="T46" fmla="*/ 765175 w 510"/>
                  <a:gd name="T47" fmla="*/ 765175 h 567"/>
                  <a:gd name="T48" fmla="*/ 809625 w 510"/>
                  <a:gd name="T49" fmla="*/ 809625 h 567"/>
                  <a:gd name="T50" fmla="*/ 765175 w 510"/>
                  <a:gd name="T51" fmla="*/ 900112 h 567"/>
                  <a:gd name="T52" fmla="*/ 674688 w 510"/>
                  <a:gd name="T53" fmla="*/ 855662 h 567"/>
                  <a:gd name="T54" fmla="*/ 539750 w 510"/>
                  <a:gd name="T55" fmla="*/ 720725 h 567"/>
                  <a:gd name="T56" fmla="*/ 404813 w 510"/>
                  <a:gd name="T57" fmla="*/ 630237 h 567"/>
                  <a:gd name="T58" fmla="*/ 360363 w 510"/>
                  <a:gd name="T59" fmla="*/ 720725 h 567"/>
                  <a:gd name="T60" fmla="*/ 269875 w 510"/>
                  <a:gd name="T61" fmla="*/ 765175 h 567"/>
                  <a:gd name="T62" fmla="*/ 134938 w 510"/>
                  <a:gd name="T63" fmla="*/ 720725 h 567"/>
                  <a:gd name="T64" fmla="*/ 134938 w 510"/>
                  <a:gd name="T65" fmla="*/ 855662 h 567"/>
                  <a:gd name="T66" fmla="*/ 44450 w 510"/>
                  <a:gd name="T67" fmla="*/ 809625 h 567"/>
                  <a:gd name="T68" fmla="*/ 0 w 510"/>
                  <a:gd name="T69" fmla="*/ 674687 h 567"/>
                  <a:gd name="T70" fmla="*/ 44450 w 510"/>
                  <a:gd name="T71" fmla="*/ 450850 h 567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</a:gdLst>
                <a:ahLst/>
                <a:cxnLst>
                  <a:cxn ang="T72">
                    <a:pos x="T0" y="T1"/>
                  </a:cxn>
                  <a:cxn ang="T73">
                    <a:pos x="T2" y="T3"/>
                  </a:cxn>
                  <a:cxn ang="T74">
                    <a:pos x="T4" y="T5"/>
                  </a:cxn>
                  <a:cxn ang="T75">
                    <a:pos x="T6" y="T7"/>
                  </a:cxn>
                  <a:cxn ang="T76">
                    <a:pos x="T8" y="T9"/>
                  </a:cxn>
                  <a:cxn ang="T77">
                    <a:pos x="T10" y="T11"/>
                  </a:cxn>
                  <a:cxn ang="T78">
                    <a:pos x="T12" y="T13"/>
                  </a:cxn>
                  <a:cxn ang="T79">
                    <a:pos x="T14" y="T15"/>
                  </a:cxn>
                  <a:cxn ang="T80">
                    <a:pos x="T16" y="T17"/>
                  </a:cxn>
                  <a:cxn ang="T81">
                    <a:pos x="T18" y="T19"/>
                  </a:cxn>
                  <a:cxn ang="T82">
                    <a:pos x="T20" y="T21"/>
                  </a:cxn>
                  <a:cxn ang="T83">
                    <a:pos x="T22" y="T23"/>
                  </a:cxn>
                  <a:cxn ang="T84">
                    <a:pos x="T24" y="T25"/>
                  </a:cxn>
                  <a:cxn ang="T85">
                    <a:pos x="T26" y="T27"/>
                  </a:cxn>
                  <a:cxn ang="T86">
                    <a:pos x="T28" y="T29"/>
                  </a:cxn>
                  <a:cxn ang="T87">
                    <a:pos x="T30" y="T31"/>
                  </a:cxn>
                  <a:cxn ang="T88">
                    <a:pos x="T32" y="T33"/>
                  </a:cxn>
                  <a:cxn ang="T89">
                    <a:pos x="T34" y="T35"/>
                  </a:cxn>
                  <a:cxn ang="T90">
                    <a:pos x="T36" y="T37"/>
                  </a:cxn>
                  <a:cxn ang="T91">
                    <a:pos x="T38" y="T39"/>
                  </a:cxn>
                  <a:cxn ang="T92">
                    <a:pos x="T40" y="T41"/>
                  </a:cxn>
                  <a:cxn ang="T93">
                    <a:pos x="T42" y="T43"/>
                  </a:cxn>
                  <a:cxn ang="T94">
                    <a:pos x="T44" y="T45"/>
                  </a:cxn>
                  <a:cxn ang="T95">
                    <a:pos x="T46" y="T47"/>
                  </a:cxn>
                  <a:cxn ang="T96">
                    <a:pos x="T48" y="T49"/>
                  </a:cxn>
                  <a:cxn ang="T97">
                    <a:pos x="T50" y="T51"/>
                  </a:cxn>
                  <a:cxn ang="T98">
                    <a:pos x="T52" y="T53"/>
                  </a:cxn>
                  <a:cxn ang="T99">
                    <a:pos x="T54" y="T55"/>
                  </a:cxn>
                  <a:cxn ang="T100">
                    <a:pos x="T56" y="T57"/>
                  </a:cxn>
                  <a:cxn ang="T101">
                    <a:pos x="T58" y="T59"/>
                  </a:cxn>
                  <a:cxn ang="T102">
                    <a:pos x="T60" y="T61"/>
                  </a:cxn>
                  <a:cxn ang="T103">
                    <a:pos x="T62" y="T63"/>
                  </a:cxn>
                  <a:cxn ang="T104">
                    <a:pos x="T64" y="T65"/>
                  </a:cxn>
                  <a:cxn ang="T105">
                    <a:pos x="T66" y="T67"/>
                  </a:cxn>
                  <a:cxn ang="T106">
                    <a:pos x="T68" y="T69"/>
                  </a:cxn>
                  <a:cxn ang="T107">
                    <a:pos x="T70" y="T71"/>
                  </a:cxn>
                </a:cxnLst>
                <a:rect l="0" t="0" r="r" b="b"/>
                <a:pathLst>
                  <a:path w="510" h="567">
                    <a:moveTo>
                      <a:pt x="28" y="284"/>
                    </a:moveTo>
                    <a:lnTo>
                      <a:pt x="57" y="284"/>
                    </a:lnTo>
                    <a:lnTo>
                      <a:pt x="57" y="340"/>
                    </a:lnTo>
                    <a:lnTo>
                      <a:pt x="85" y="369"/>
                    </a:lnTo>
                    <a:lnTo>
                      <a:pt x="142" y="312"/>
                    </a:lnTo>
                    <a:lnTo>
                      <a:pt x="142" y="284"/>
                    </a:lnTo>
                    <a:lnTo>
                      <a:pt x="170" y="284"/>
                    </a:lnTo>
                    <a:lnTo>
                      <a:pt x="198" y="340"/>
                    </a:lnTo>
                    <a:lnTo>
                      <a:pt x="227" y="340"/>
                    </a:lnTo>
                    <a:lnTo>
                      <a:pt x="255" y="312"/>
                    </a:lnTo>
                    <a:lnTo>
                      <a:pt x="312" y="340"/>
                    </a:lnTo>
                    <a:lnTo>
                      <a:pt x="340" y="284"/>
                    </a:lnTo>
                    <a:lnTo>
                      <a:pt x="425" y="255"/>
                    </a:lnTo>
                    <a:lnTo>
                      <a:pt x="397" y="227"/>
                    </a:lnTo>
                    <a:lnTo>
                      <a:pt x="425" y="198"/>
                    </a:lnTo>
                    <a:lnTo>
                      <a:pt x="425" y="170"/>
                    </a:lnTo>
                    <a:lnTo>
                      <a:pt x="369" y="113"/>
                    </a:lnTo>
                    <a:lnTo>
                      <a:pt x="425" y="0"/>
                    </a:lnTo>
                    <a:lnTo>
                      <a:pt x="482" y="113"/>
                    </a:lnTo>
                    <a:lnTo>
                      <a:pt x="482" y="142"/>
                    </a:lnTo>
                    <a:lnTo>
                      <a:pt x="482" y="284"/>
                    </a:lnTo>
                    <a:lnTo>
                      <a:pt x="510" y="340"/>
                    </a:lnTo>
                    <a:lnTo>
                      <a:pt x="482" y="425"/>
                    </a:lnTo>
                    <a:lnTo>
                      <a:pt x="482" y="482"/>
                    </a:lnTo>
                    <a:lnTo>
                      <a:pt x="510" y="510"/>
                    </a:lnTo>
                    <a:lnTo>
                      <a:pt x="482" y="567"/>
                    </a:lnTo>
                    <a:lnTo>
                      <a:pt x="425" y="539"/>
                    </a:lnTo>
                    <a:lnTo>
                      <a:pt x="340" y="454"/>
                    </a:lnTo>
                    <a:lnTo>
                      <a:pt x="255" y="397"/>
                    </a:lnTo>
                    <a:lnTo>
                      <a:pt x="227" y="454"/>
                    </a:lnTo>
                    <a:lnTo>
                      <a:pt x="170" y="482"/>
                    </a:lnTo>
                    <a:lnTo>
                      <a:pt x="85" y="454"/>
                    </a:lnTo>
                    <a:lnTo>
                      <a:pt x="85" y="539"/>
                    </a:lnTo>
                    <a:lnTo>
                      <a:pt x="28" y="510"/>
                    </a:lnTo>
                    <a:lnTo>
                      <a:pt x="0" y="425"/>
                    </a:lnTo>
                    <a:lnTo>
                      <a:pt x="28" y="284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9CC00"/>
                  </a:gs>
                  <a:gs pos="100000">
                    <a:srgbClr val="C1E065"/>
                  </a:gs>
                </a:gsLst>
                <a:lin ang="18900000" scaled="1"/>
              </a:gradFill>
              <a:ln w="38100" algn="ctr">
                <a:solidFill>
                  <a:srgbClr val="008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430" name="Freeform 67">
                <a:extLst>
                  <a:ext uri="{FF2B5EF4-FFF2-40B4-BE49-F238E27FC236}">
                    <a16:creationId xmlns:a16="http://schemas.microsoft.com/office/drawing/2014/main" id="{0B9B9790-8F06-4D9F-ADF6-74CEE0C21A4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65750" y="5565775"/>
                <a:ext cx="765175" cy="539750"/>
              </a:xfrm>
              <a:custGeom>
                <a:avLst/>
                <a:gdLst>
                  <a:gd name="T0" fmla="*/ 134938 w 482"/>
                  <a:gd name="T1" fmla="*/ 225425 h 340"/>
                  <a:gd name="T2" fmla="*/ 134938 w 482"/>
                  <a:gd name="T3" fmla="*/ 90488 h 340"/>
                  <a:gd name="T4" fmla="*/ 269875 w 482"/>
                  <a:gd name="T5" fmla="*/ 134938 h 340"/>
                  <a:gd name="T6" fmla="*/ 360363 w 482"/>
                  <a:gd name="T7" fmla="*/ 90488 h 340"/>
                  <a:gd name="T8" fmla="*/ 404813 w 482"/>
                  <a:gd name="T9" fmla="*/ 0 h 340"/>
                  <a:gd name="T10" fmla="*/ 539750 w 482"/>
                  <a:gd name="T11" fmla="*/ 90488 h 340"/>
                  <a:gd name="T12" fmla="*/ 674688 w 482"/>
                  <a:gd name="T13" fmla="*/ 225425 h 340"/>
                  <a:gd name="T14" fmla="*/ 765175 w 482"/>
                  <a:gd name="T15" fmla="*/ 269875 h 340"/>
                  <a:gd name="T16" fmla="*/ 539750 w 482"/>
                  <a:gd name="T17" fmla="*/ 360363 h 340"/>
                  <a:gd name="T18" fmla="*/ 495300 w 482"/>
                  <a:gd name="T19" fmla="*/ 404813 h 340"/>
                  <a:gd name="T20" fmla="*/ 495300 w 482"/>
                  <a:gd name="T21" fmla="*/ 495300 h 340"/>
                  <a:gd name="T22" fmla="*/ 449263 w 482"/>
                  <a:gd name="T23" fmla="*/ 539750 h 340"/>
                  <a:gd name="T24" fmla="*/ 404813 w 482"/>
                  <a:gd name="T25" fmla="*/ 495300 h 340"/>
                  <a:gd name="T26" fmla="*/ 269875 w 482"/>
                  <a:gd name="T27" fmla="*/ 495300 h 340"/>
                  <a:gd name="T28" fmla="*/ 225425 w 482"/>
                  <a:gd name="T29" fmla="*/ 449263 h 340"/>
                  <a:gd name="T30" fmla="*/ 179388 w 482"/>
                  <a:gd name="T31" fmla="*/ 539750 h 340"/>
                  <a:gd name="T32" fmla="*/ 90488 w 482"/>
                  <a:gd name="T33" fmla="*/ 539750 h 340"/>
                  <a:gd name="T34" fmla="*/ 134938 w 482"/>
                  <a:gd name="T35" fmla="*/ 495300 h 340"/>
                  <a:gd name="T36" fmla="*/ 44450 w 482"/>
                  <a:gd name="T37" fmla="*/ 404813 h 340"/>
                  <a:gd name="T38" fmla="*/ 0 w 482"/>
                  <a:gd name="T39" fmla="*/ 404813 h 340"/>
                  <a:gd name="T40" fmla="*/ 44450 w 482"/>
                  <a:gd name="T41" fmla="*/ 314325 h 340"/>
                  <a:gd name="T42" fmla="*/ 44450 w 482"/>
                  <a:gd name="T43" fmla="*/ 269875 h 340"/>
                  <a:gd name="T44" fmla="*/ 134938 w 482"/>
                  <a:gd name="T45" fmla="*/ 225425 h 340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0" t="0" r="r" b="b"/>
                <a:pathLst>
                  <a:path w="482" h="340">
                    <a:moveTo>
                      <a:pt x="85" y="142"/>
                    </a:moveTo>
                    <a:lnTo>
                      <a:pt x="85" y="57"/>
                    </a:lnTo>
                    <a:lnTo>
                      <a:pt x="170" y="85"/>
                    </a:lnTo>
                    <a:lnTo>
                      <a:pt x="227" y="57"/>
                    </a:lnTo>
                    <a:lnTo>
                      <a:pt x="255" y="0"/>
                    </a:lnTo>
                    <a:lnTo>
                      <a:pt x="340" y="57"/>
                    </a:lnTo>
                    <a:lnTo>
                      <a:pt x="425" y="142"/>
                    </a:lnTo>
                    <a:lnTo>
                      <a:pt x="482" y="170"/>
                    </a:lnTo>
                    <a:lnTo>
                      <a:pt x="340" y="227"/>
                    </a:lnTo>
                    <a:lnTo>
                      <a:pt x="312" y="255"/>
                    </a:lnTo>
                    <a:lnTo>
                      <a:pt x="312" y="312"/>
                    </a:lnTo>
                    <a:lnTo>
                      <a:pt x="283" y="340"/>
                    </a:lnTo>
                    <a:lnTo>
                      <a:pt x="255" y="312"/>
                    </a:lnTo>
                    <a:lnTo>
                      <a:pt x="170" y="312"/>
                    </a:lnTo>
                    <a:lnTo>
                      <a:pt x="142" y="283"/>
                    </a:lnTo>
                    <a:lnTo>
                      <a:pt x="113" y="340"/>
                    </a:lnTo>
                    <a:lnTo>
                      <a:pt x="57" y="340"/>
                    </a:lnTo>
                    <a:lnTo>
                      <a:pt x="85" y="312"/>
                    </a:lnTo>
                    <a:lnTo>
                      <a:pt x="28" y="255"/>
                    </a:lnTo>
                    <a:lnTo>
                      <a:pt x="0" y="255"/>
                    </a:lnTo>
                    <a:lnTo>
                      <a:pt x="28" y="198"/>
                    </a:lnTo>
                    <a:lnTo>
                      <a:pt x="28" y="170"/>
                    </a:lnTo>
                    <a:lnTo>
                      <a:pt x="85" y="14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9CC00"/>
                  </a:gs>
                  <a:gs pos="100000">
                    <a:srgbClr val="C1E065"/>
                  </a:gs>
                </a:gsLst>
                <a:lin ang="18900000" scaled="1"/>
              </a:gradFill>
              <a:ln w="38100" algn="ctr">
                <a:solidFill>
                  <a:srgbClr val="008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431" name="Freeform 68">
                <a:extLst>
                  <a:ext uri="{FF2B5EF4-FFF2-40B4-BE49-F238E27FC236}">
                    <a16:creationId xmlns:a16="http://schemas.microsoft.com/office/drawing/2014/main" id="{33221AD7-AE90-4EBB-81CC-0FE211BD41D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45138" y="5835650"/>
                <a:ext cx="676275" cy="585788"/>
              </a:xfrm>
              <a:custGeom>
                <a:avLst/>
                <a:gdLst>
                  <a:gd name="T0" fmla="*/ 585788 w 426"/>
                  <a:gd name="T1" fmla="*/ 0 h 369"/>
                  <a:gd name="T2" fmla="*/ 360363 w 426"/>
                  <a:gd name="T3" fmla="*/ 90488 h 369"/>
                  <a:gd name="T4" fmla="*/ 315913 w 426"/>
                  <a:gd name="T5" fmla="*/ 134938 h 369"/>
                  <a:gd name="T6" fmla="*/ 315913 w 426"/>
                  <a:gd name="T7" fmla="*/ 225425 h 369"/>
                  <a:gd name="T8" fmla="*/ 269875 w 426"/>
                  <a:gd name="T9" fmla="*/ 269875 h 369"/>
                  <a:gd name="T10" fmla="*/ 225425 w 426"/>
                  <a:gd name="T11" fmla="*/ 225425 h 369"/>
                  <a:gd name="T12" fmla="*/ 90488 w 426"/>
                  <a:gd name="T13" fmla="*/ 225425 h 369"/>
                  <a:gd name="T14" fmla="*/ 46038 w 426"/>
                  <a:gd name="T15" fmla="*/ 179388 h 369"/>
                  <a:gd name="T16" fmla="*/ 0 w 426"/>
                  <a:gd name="T17" fmla="*/ 269875 h 369"/>
                  <a:gd name="T18" fmla="*/ 0 w 426"/>
                  <a:gd name="T19" fmla="*/ 360363 h 369"/>
                  <a:gd name="T20" fmla="*/ 46038 w 426"/>
                  <a:gd name="T21" fmla="*/ 360363 h 369"/>
                  <a:gd name="T22" fmla="*/ 0 w 426"/>
                  <a:gd name="T23" fmla="*/ 495300 h 369"/>
                  <a:gd name="T24" fmla="*/ 134938 w 426"/>
                  <a:gd name="T25" fmla="*/ 539750 h 369"/>
                  <a:gd name="T26" fmla="*/ 315913 w 426"/>
                  <a:gd name="T27" fmla="*/ 495300 h 369"/>
                  <a:gd name="T28" fmla="*/ 495300 w 426"/>
                  <a:gd name="T29" fmla="*/ 585788 h 369"/>
                  <a:gd name="T30" fmla="*/ 585788 w 426"/>
                  <a:gd name="T31" fmla="*/ 539750 h 369"/>
                  <a:gd name="T32" fmla="*/ 585788 w 426"/>
                  <a:gd name="T33" fmla="*/ 360363 h 369"/>
                  <a:gd name="T34" fmla="*/ 676275 w 426"/>
                  <a:gd name="T35" fmla="*/ 314325 h 369"/>
                  <a:gd name="T36" fmla="*/ 630238 w 426"/>
                  <a:gd name="T37" fmla="*/ 314325 h 369"/>
                  <a:gd name="T38" fmla="*/ 630238 w 426"/>
                  <a:gd name="T39" fmla="*/ 269875 h 369"/>
                  <a:gd name="T40" fmla="*/ 676275 w 426"/>
                  <a:gd name="T41" fmla="*/ 179388 h 369"/>
                  <a:gd name="T42" fmla="*/ 630238 w 426"/>
                  <a:gd name="T43" fmla="*/ 179388 h 369"/>
                  <a:gd name="T44" fmla="*/ 585788 w 426"/>
                  <a:gd name="T45" fmla="*/ 134938 h 369"/>
                  <a:gd name="T46" fmla="*/ 630238 w 426"/>
                  <a:gd name="T47" fmla="*/ 44450 h 369"/>
                  <a:gd name="T48" fmla="*/ 585788 w 426"/>
                  <a:gd name="T49" fmla="*/ 0 h 369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0" t="0" r="r" b="b"/>
                <a:pathLst>
                  <a:path w="426" h="369">
                    <a:moveTo>
                      <a:pt x="369" y="0"/>
                    </a:moveTo>
                    <a:lnTo>
                      <a:pt x="227" y="57"/>
                    </a:lnTo>
                    <a:lnTo>
                      <a:pt x="199" y="85"/>
                    </a:lnTo>
                    <a:lnTo>
                      <a:pt x="199" y="142"/>
                    </a:lnTo>
                    <a:lnTo>
                      <a:pt x="170" y="170"/>
                    </a:lnTo>
                    <a:lnTo>
                      <a:pt x="142" y="142"/>
                    </a:lnTo>
                    <a:lnTo>
                      <a:pt x="57" y="142"/>
                    </a:lnTo>
                    <a:lnTo>
                      <a:pt x="29" y="113"/>
                    </a:lnTo>
                    <a:lnTo>
                      <a:pt x="0" y="170"/>
                    </a:lnTo>
                    <a:lnTo>
                      <a:pt x="0" y="227"/>
                    </a:lnTo>
                    <a:lnTo>
                      <a:pt x="29" y="227"/>
                    </a:lnTo>
                    <a:lnTo>
                      <a:pt x="0" y="312"/>
                    </a:lnTo>
                    <a:lnTo>
                      <a:pt x="85" y="340"/>
                    </a:lnTo>
                    <a:lnTo>
                      <a:pt x="199" y="312"/>
                    </a:lnTo>
                    <a:lnTo>
                      <a:pt x="312" y="369"/>
                    </a:lnTo>
                    <a:lnTo>
                      <a:pt x="369" y="340"/>
                    </a:lnTo>
                    <a:lnTo>
                      <a:pt x="369" y="227"/>
                    </a:lnTo>
                    <a:lnTo>
                      <a:pt x="426" y="198"/>
                    </a:lnTo>
                    <a:lnTo>
                      <a:pt x="397" y="198"/>
                    </a:lnTo>
                    <a:lnTo>
                      <a:pt x="397" y="170"/>
                    </a:lnTo>
                    <a:lnTo>
                      <a:pt x="426" y="113"/>
                    </a:lnTo>
                    <a:lnTo>
                      <a:pt x="397" y="113"/>
                    </a:lnTo>
                    <a:lnTo>
                      <a:pt x="369" y="85"/>
                    </a:lnTo>
                    <a:lnTo>
                      <a:pt x="397" y="28"/>
                    </a:lnTo>
                    <a:lnTo>
                      <a:pt x="369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9CC00"/>
                  </a:gs>
                  <a:gs pos="100000">
                    <a:srgbClr val="C1E065"/>
                  </a:gs>
                </a:gsLst>
                <a:lin ang="18900000" scaled="1"/>
              </a:gradFill>
              <a:ln w="38100" algn="ctr">
                <a:solidFill>
                  <a:srgbClr val="008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432" name="Freeform 69">
                <a:extLst>
                  <a:ext uri="{FF2B5EF4-FFF2-40B4-BE49-F238E27FC236}">
                    <a16:creationId xmlns:a16="http://schemas.microsoft.com/office/drawing/2014/main" id="{02999A83-8F9E-44E8-A6E9-8EFD16CC3FD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30925" y="5791200"/>
                <a:ext cx="630238" cy="674688"/>
              </a:xfrm>
              <a:custGeom>
                <a:avLst/>
                <a:gdLst>
                  <a:gd name="T0" fmla="*/ 630238 w 397"/>
                  <a:gd name="T1" fmla="*/ 88900 h 425"/>
                  <a:gd name="T2" fmla="*/ 630238 w 397"/>
                  <a:gd name="T3" fmla="*/ 179388 h 425"/>
                  <a:gd name="T4" fmla="*/ 584200 w 397"/>
                  <a:gd name="T5" fmla="*/ 179388 h 425"/>
                  <a:gd name="T6" fmla="*/ 630238 w 397"/>
                  <a:gd name="T7" fmla="*/ 314325 h 425"/>
                  <a:gd name="T8" fmla="*/ 539750 w 397"/>
                  <a:gd name="T9" fmla="*/ 495300 h 425"/>
                  <a:gd name="T10" fmla="*/ 314325 w 397"/>
                  <a:gd name="T11" fmla="*/ 674688 h 425"/>
                  <a:gd name="T12" fmla="*/ 269875 w 397"/>
                  <a:gd name="T13" fmla="*/ 674688 h 425"/>
                  <a:gd name="T14" fmla="*/ 225425 w 397"/>
                  <a:gd name="T15" fmla="*/ 630238 h 425"/>
                  <a:gd name="T16" fmla="*/ 134938 w 397"/>
                  <a:gd name="T17" fmla="*/ 584200 h 425"/>
                  <a:gd name="T18" fmla="*/ 0 w 397"/>
                  <a:gd name="T19" fmla="*/ 584200 h 425"/>
                  <a:gd name="T20" fmla="*/ 0 w 397"/>
                  <a:gd name="T21" fmla="*/ 404813 h 425"/>
                  <a:gd name="T22" fmla="*/ 90488 w 397"/>
                  <a:gd name="T23" fmla="*/ 358775 h 425"/>
                  <a:gd name="T24" fmla="*/ 314325 w 397"/>
                  <a:gd name="T25" fmla="*/ 449263 h 425"/>
                  <a:gd name="T26" fmla="*/ 360363 w 397"/>
                  <a:gd name="T27" fmla="*/ 404813 h 425"/>
                  <a:gd name="T28" fmla="*/ 314325 w 397"/>
                  <a:gd name="T29" fmla="*/ 358775 h 425"/>
                  <a:gd name="T30" fmla="*/ 360363 w 397"/>
                  <a:gd name="T31" fmla="*/ 314325 h 425"/>
                  <a:gd name="T32" fmla="*/ 360363 w 397"/>
                  <a:gd name="T33" fmla="*/ 223838 h 425"/>
                  <a:gd name="T34" fmla="*/ 404813 w 397"/>
                  <a:gd name="T35" fmla="*/ 223838 h 425"/>
                  <a:gd name="T36" fmla="*/ 360363 w 397"/>
                  <a:gd name="T37" fmla="*/ 134938 h 425"/>
                  <a:gd name="T38" fmla="*/ 404813 w 397"/>
                  <a:gd name="T39" fmla="*/ 134938 h 425"/>
                  <a:gd name="T40" fmla="*/ 404813 w 397"/>
                  <a:gd name="T41" fmla="*/ 44450 h 425"/>
                  <a:gd name="T42" fmla="*/ 449263 w 397"/>
                  <a:gd name="T43" fmla="*/ 44450 h 425"/>
                  <a:gd name="T44" fmla="*/ 449263 w 397"/>
                  <a:gd name="T45" fmla="*/ 0 h 425"/>
                  <a:gd name="T46" fmla="*/ 630238 w 397"/>
                  <a:gd name="T47" fmla="*/ 88900 h 425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0" t="0" r="r" b="b"/>
                <a:pathLst>
                  <a:path w="397" h="425">
                    <a:moveTo>
                      <a:pt x="397" y="56"/>
                    </a:moveTo>
                    <a:lnTo>
                      <a:pt x="397" y="113"/>
                    </a:lnTo>
                    <a:lnTo>
                      <a:pt x="368" y="113"/>
                    </a:lnTo>
                    <a:lnTo>
                      <a:pt x="397" y="198"/>
                    </a:lnTo>
                    <a:lnTo>
                      <a:pt x="340" y="312"/>
                    </a:lnTo>
                    <a:lnTo>
                      <a:pt x="198" y="425"/>
                    </a:lnTo>
                    <a:lnTo>
                      <a:pt x="170" y="425"/>
                    </a:lnTo>
                    <a:lnTo>
                      <a:pt x="142" y="397"/>
                    </a:lnTo>
                    <a:lnTo>
                      <a:pt x="85" y="368"/>
                    </a:lnTo>
                    <a:lnTo>
                      <a:pt x="0" y="368"/>
                    </a:lnTo>
                    <a:lnTo>
                      <a:pt x="0" y="255"/>
                    </a:lnTo>
                    <a:lnTo>
                      <a:pt x="57" y="226"/>
                    </a:lnTo>
                    <a:lnTo>
                      <a:pt x="198" y="283"/>
                    </a:lnTo>
                    <a:lnTo>
                      <a:pt x="227" y="255"/>
                    </a:lnTo>
                    <a:lnTo>
                      <a:pt x="198" y="226"/>
                    </a:lnTo>
                    <a:lnTo>
                      <a:pt x="227" y="198"/>
                    </a:lnTo>
                    <a:lnTo>
                      <a:pt x="227" y="141"/>
                    </a:lnTo>
                    <a:lnTo>
                      <a:pt x="255" y="141"/>
                    </a:lnTo>
                    <a:lnTo>
                      <a:pt x="227" y="85"/>
                    </a:lnTo>
                    <a:lnTo>
                      <a:pt x="255" y="85"/>
                    </a:lnTo>
                    <a:lnTo>
                      <a:pt x="255" y="28"/>
                    </a:lnTo>
                    <a:lnTo>
                      <a:pt x="283" y="28"/>
                    </a:lnTo>
                    <a:lnTo>
                      <a:pt x="283" y="0"/>
                    </a:lnTo>
                    <a:lnTo>
                      <a:pt x="397" y="56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9CC00"/>
                  </a:gs>
                  <a:gs pos="100000">
                    <a:srgbClr val="C1E065"/>
                  </a:gs>
                </a:gsLst>
                <a:lin ang="18900000" scaled="1"/>
              </a:gradFill>
              <a:ln w="38100" algn="ctr">
                <a:solidFill>
                  <a:srgbClr val="008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433" name="Freeform 70">
                <a:extLst>
                  <a:ext uri="{FF2B5EF4-FFF2-40B4-BE49-F238E27FC236}">
                    <a16:creationId xmlns:a16="http://schemas.microsoft.com/office/drawing/2014/main" id="{A5B6618E-0BF0-4808-A6EE-D5100DDE32E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14675" y="5386388"/>
                <a:ext cx="541338" cy="314325"/>
              </a:xfrm>
              <a:custGeom>
                <a:avLst/>
                <a:gdLst>
                  <a:gd name="T0" fmla="*/ 0 w 341"/>
                  <a:gd name="T1" fmla="*/ 44450 h 198"/>
                  <a:gd name="T2" fmla="*/ 180975 w 341"/>
                  <a:gd name="T3" fmla="*/ 0 h 198"/>
                  <a:gd name="T4" fmla="*/ 541338 w 341"/>
                  <a:gd name="T5" fmla="*/ 179388 h 198"/>
                  <a:gd name="T6" fmla="*/ 495300 w 341"/>
                  <a:gd name="T7" fmla="*/ 269875 h 198"/>
                  <a:gd name="T8" fmla="*/ 450850 w 341"/>
                  <a:gd name="T9" fmla="*/ 269875 h 198"/>
                  <a:gd name="T10" fmla="*/ 450850 w 341"/>
                  <a:gd name="T11" fmla="*/ 223838 h 198"/>
                  <a:gd name="T12" fmla="*/ 360363 w 341"/>
                  <a:gd name="T13" fmla="*/ 179388 h 198"/>
                  <a:gd name="T14" fmla="*/ 315913 w 341"/>
                  <a:gd name="T15" fmla="*/ 223838 h 198"/>
                  <a:gd name="T16" fmla="*/ 271463 w 341"/>
                  <a:gd name="T17" fmla="*/ 314325 h 198"/>
                  <a:gd name="T18" fmla="*/ 225425 w 341"/>
                  <a:gd name="T19" fmla="*/ 179388 h 198"/>
                  <a:gd name="T20" fmla="*/ 136525 w 341"/>
                  <a:gd name="T21" fmla="*/ 179388 h 198"/>
                  <a:gd name="T22" fmla="*/ 136525 w 341"/>
                  <a:gd name="T23" fmla="*/ 134938 h 198"/>
                  <a:gd name="T24" fmla="*/ 0 w 341"/>
                  <a:gd name="T25" fmla="*/ 44450 h 198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341" h="198">
                    <a:moveTo>
                      <a:pt x="0" y="28"/>
                    </a:moveTo>
                    <a:lnTo>
                      <a:pt x="114" y="0"/>
                    </a:lnTo>
                    <a:lnTo>
                      <a:pt x="341" y="113"/>
                    </a:lnTo>
                    <a:lnTo>
                      <a:pt x="312" y="170"/>
                    </a:lnTo>
                    <a:lnTo>
                      <a:pt x="284" y="170"/>
                    </a:lnTo>
                    <a:lnTo>
                      <a:pt x="284" y="141"/>
                    </a:lnTo>
                    <a:lnTo>
                      <a:pt x="227" y="113"/>
                    </a:lnTo>
                    <a:lnTo>
                      <a:pt x="199" y="141"/>
                    </a:lnTo>
                    <a:lnTo>
                      <a:pt x="171" y="198"/>
                    </a:lnTo>
                    <a:lnTo>
                      <a:pt x="142" y="113"/>
                    </a:lnTo>
                    <a:lnTo>
                      <a:pt x="86" y="113"/>
                    </a:lnTo>
                    <a:lnTo>
                      <a:pt x="86" y="85"/>
                    </a:lnTo>
                    <a:lnTo>
                      <a:pt x="0" y="28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9CC00"/>
                  </a:gs>
                  <a:gs pos="100000">
                    <a:srgbClr val="C1E065"/>
                  </a:gs>
                </a:gsLst>
                <a:lin ang="18900000" scaled="1"/>
              </a:gradFill>
              <a:ln w="38100" algn="ctr">
                <a:solidFill>
                  <a:srgbClr val="008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434" name="Freeform 71">
                <a:extLst>
                  <a:ext uri="{FF2B5EF4-FFF2-40B4-BE49-F238E27FC236}">
                    <a16:creationId xmlns:a16="http://schemas.microsoft.com/office/drawing/2014/main" id="{22DA592C-29FC-4136-99B7-DABE0415E02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25775" y="6105525"/>
                <a:ext cx="495300" cy="360363"/>
              </a:xfrm>
              <a:custGeom>
                <a:avLst/>
                <a:gdLst>
                  <a:gd name="T0" fmla="*/ 314325 w 312"/>
                  <a:gd name="T1" fmla="*/ 360363 h 227"/>
                  <a:gd name="T2" fmla="*/ 179388 w 312"/>
                  <a:gd name="T3" fmla="*/ 225425 h 227"/>
                  <a:gd name="T4" fmla="*/ 0 w 312"/>
                  <a:gd name="T5" fmla="*/ 134938 h 227"/>
                  <a:gd name="T6" fmla="*/ 269875 w 312"/>
                  <a:gd name="T7" fmla="*/ 180975 h 227"/>
                  <a:gd name="T8" fmla="*/ 314325 w 312"/>
                  <a:gd name="T9" fmla="*/ 90488 h 227"/>
                  <a:gd name="T10" fmla="*/ 404813 w 312"/>
                  <a:gd name="T11" fmla="*/ 0 h 227"/>
                  <a:gd name="T12" fmla="*/ 495300 w 312"/>
                  <a:gd name="T13" fmla="*/ 0 h 227"/>
                  <a:gd name="T14" fmla="*/ 449263 w 312"/>
                  <a:gd name="T15" fmla="*/ 134938 h 227"/>
                  <a:gd name="T16" fmla="*/ 449263 w 312"/>
                  <a:gd name="T17" fmla="*/ 315913 h 227"/>
                  <a:gd name="T18" fmla="*/ 404813 w 312"/>
                  <a:gd name="T19" fmla="*/ 360363 h 227"/>
                  <a:gd name="T20" fmla="*/ 314325 w 312"/>
                  <a:gd name="T21" fmla="*/ 360363 h 227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312" h="227">
                    <a:moveTo>
                      <a:pt x="198" y="227"/>
                    </a:moveTo>
                    <a:lnTo>
                      <a:pt x="113" y="142"/>
                    </a:lnTo>
                    <a:lnTo>
                      <a:pt x="0" y="85"/>
                    </a:lnTo>
                    <a:lnTo>
                      <a:pt x="170" y="114"/>
                    </a:lnTo>
                    <a:lnTo>
                      <a:pt x="198" y="57"/>
                    </a:lnTo>
                    <a:lnTo>
                      <a:pt x="255" y="0"/>
                    </a:lnTo>
                    <a:lnTo>
                      <a:pt x="312" y="0"/>
                    </a:lnTo>
                    <a:lnTo>
                      <a:pt x="283" y="85"/>
                    </a:lnTo>
                    <a:lnTo>
                      <a:pt x="283" y="199"/>
                    </a:lnTo>
                    <a:lnTo>
                      <a:pt x="255" y="227"/>
                    </a:lnTo>
                    <a:lnTo>
                      <a:pt x="198" y="227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9CC00"/>
                  </a:gs>
                  <a:gs pos="100000">
                    <a:srgbClr val="C1E065"/>
                  </a:gs>
                </a:gsLst>
                <a:lin ang="18900000" scaled="1"/>
              </a:gradFill>
              <a:ln w="38100" algn="ctr">
                <a:solidFill>
                  <a:srgbClr val="008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435" name="Freeform 72">
                <a:extLst>
                  <a:ext uri="{FF2B5EF4-FFF2-40B4-BE49-F238E27FC236}">
                    <a16:creationId xmlns:a16="http://schemas.microsoft.com/office/drawing/2014/main" id="{7BF06472-A55C-4421-8EB1-7D860409FF3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25775" y="5880100"/>
                <a:ext cx="404813" cy="406400"/>
              </a:xfrm>
              <a:custGeom>
                <a:avLst/>
                <a:gdLst>
                  <a:gd name="T0" fmla="*/ 0 w 255"/>
                  <a:gd name="T1" fmla="*/ 360363 h 256"/>
                  <a:gd name="T2" fmla="*/ 88900 w 255"/>
                  <a:gd name="T3" fmla="*/ 225425 h 256"/>
                  <a:gd name="T4" fmla="*/ 88900 w 255"/>
                  <a:gd name="T5" fmla="*/ 134938 h 256"/>
                  <a:gd name="T6" fmla="*/ 179388 w 255"/>
                  <a:gd name="T7" fmla="*/ 90488 h 256"/>
                  <a:gd name="T8" fmla="*/ 225425 w 255"/>
                  <a:gd name="T9" fmla="*/ 0 h 256"/>
                  <a:gd name="T10" fmla="*/ 314325 w 255"/>
                  <a:gd name="T11" fmla="*/ 0 h 256"/>
                  <a:gd name="T12" fmla="*/ 314325 w 255"/>
                  <a:gd name="T13" fmla="*/ 46038 h 256"/>
                  <a:gd name="T14" fmla="*/ 404813 w 255"/>
                  <a:gd name="T15" fmla="*/ 90488 h 256"/>
                  <a:gd name="T16" fmla="*/ 360363 w 255"/>
                  <a:gd name="T17" fmla="*/ 134938 h 256"/>
                  <a:gd name="T18" fmla="*/ 404813 w 255"/>
                  <a:gd name="T19" fmla="*/ 225425 h 256"/>
                  <a:gd name="T20" fmla="*/ 314325 w 255"/>
                  <a:gd name="T21" fmla="*/ 315913 h 256"/>
                  <a:gd name="T22" fmla="*/ 269875 w 255"/>
                  <a:gd name="T23" fmla="*/ 406400 h 256"/>
                  <a:gd name="T24" fmla="*/ 0 w 255"/>
                  <a:gd name="T25" fmla="*/ 360363 h 25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255" h="256">
                    <a:moveTo>
                      <a:pt x="0" y="227"/>
                    </a:moveTo>
                    <a:lnTo>
                      <a:pt x="56" y="142"/>
                    </a:lnTo>
                    <a:lnTo>
                      <a:pt x="56" y="85"/>
                    </a:lnTo>
                    <a:lnTo>
                      <a:pt x="113" y="57"/>
                    </a:lnTo>
                    <a:lnTo>
                      <a:pt x="142" y="0"/>
                    </a:lnTo>
                    <a:lnTo>
                      <a:pt x="198" y="0"/>
                    </a:lnTo>
                    <a:lnTo>
                      <a:pt x="198" y="29"/>
                    </a:lnTo>
                    <a:lnTo>
                      <a:pt x="255" y="57"/>
                    </a:lnTo>
                    <a:lnTo>
                      <a:pt x="227" y="85"/>
                    </a:lnTo>
                    <a:lnTo>
                      <a:pt x="255" y="142"/>
                    </a:lnTo>
                    <a:lnTo>
                      <a:pt x="198" y="199"/>
                    </a:lnTo>
                    <a:lnTo>
                      <a:pt x="170" y="256"/>
                    </a:lnTo>
                    <a:lnTo>
                      <a:pt x="0" y="227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9CC00"/>
                  </a:gs>
                  <a:gs pos="100000">
                    <a:srgbClr val="C1E065"/>
                  </a:gs>
                </a:gsLst>
                <a:lin ang="18900000" scaled="1"/>
              </a:gradFill>
              <a:ln w="38100" algn="ctr">
                <a:solidFill>
                  <a:srgbClr val="008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436" name="Freeform 73">
                <a:extLst>
                  <a:ext uri="{FF2B5EF4-FFF2-40B4-BE49-F238E27FC236}">
                    <a16:creationId xmlns:a16="http://schemas.microsoft.com/office/drawing/2014/main" id="{CFE0FD7C-3400-4B2E-A361-0AE0AB97FB1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95650" y="6826250"/>
                <a:ext cx="404813" cy="449263"/>
              </a:xfrm>
              <a:custGeom>
                <a:avLst/>
                <a:gdLst>
                  <a:gd name="T0" fmla="*/ 404813 w 255"/>
                  <a:gd name="T1" fmla="*/ 269875 h 283"/>
                  <a:gd name="T2" fmla="*/ 134938 w 255"/>
                  <a:gd name="T3" fmla="*/ 449263 h 283"/>
                  <a:gd name="T4" fmla="*/ 44450 w 255"/>
                  <a:gd name="T5" fmla="*/ 269875 h 283"/>
                  <a:gd name="T6" fmla="*/ 0 w 255"/>
                  <a:gd name="T7" fmla="*/ 134938 h 283"/>
                  <a:gd name="T8" fmla="*/ 90488 w 255"/>
                  <a:gd name="T9" fmla="*/ 88900 h 283"/>
                  <a:gd name="T10" fmla="*/ 179388 w 255"/>
                  <a:gd name="T11" fmla="*/ 0 h 283"/>
                  <a:gd name="T12" fmla="*/ 314325 w 255"/>
                  <a:gd name="T13" fmla="*/ 88900 h 283"/>
                  <a:gd name="T14" fmla="*/ 314325 w 255"/>
                  <a:gd name="T15" fmla="*/ 179388 h 283"/>
                  <a:gd name="T16" fmla="*/ 404813 w 255"/>
                  <a:gd name="T17" fmla="*/ 269875 h 283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55" h="283">
                    <a:moveTo>
                      <a:pt x="255" y="170"/>
                    </a:moveTo>
                    <a:lnTo>
                      <a:pt x="85" y="283"/>
                    </a:lnTo>
                    <a:lnTo>
                      <a:pt x="28" y="170"/>
                    </a:lnTo>
                    <a:lnTo>
                      <a:pt x="0" y="85"/>
                    </a:lnTo>
                    <a:lnTo>
                      <a:pt x="57" y="56"/>
                    </a:lnTo>
                    <a:lnTo>
                      <a:pt x="113" y="0"/>
                    </a:lnTo>
                    <a:lnTo>
                      <a:pt x="198" y="56"/>
                    </a:lnTo>
                    <a:lnTo>
                      <a:pt x="198" y="113"/>
                    </a:lnTo>
                    <a:lnTo>
                      <a:pt x="255" y="17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9CC00"/>
                  </a:gs>
                  <a:gs pos="100000">
                    <a:srgbClr val="C1E065"/>
                  </a:gs>
                </a:gsLst>
                <a:lin ang="18900000" scaled="1"/>
              </a:gradFill>
              <a:ln w="38100" algn="ctr">
                <a:solidFill>
                  <a:srgbClr val="008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437" name="Freeform 74">
                <a:extLst>
                  <a:ext uri="{FF2B5EF4-FFF2-40B4-BE49-F238E27FC236}">
                    <a16:creationId xmlns:a16="http://schemas.microsoft.com/office/drawing/2014/main" id="{AC4A289D-97AB-4FA4-8B1C-0A0C0DC570C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79738" y="6330950"/>
                <a:ext cx="360362" cy="269875"/>
              </a:xfrm>
              <a:custGeom>
                <a:avLst/>
                <a:gdLst>
                  <a:gd name="T0" fmla="*/ 225425 w 227"/>
                  <a:gd name="T1" fmla="*/ 0 h 170"/>
                  <a:gd name="T2" fmla="*/ 90487 w 227"/>
                  <a:gd name="T3" fmla="*/ 44450 h 170"/>
                  <a:gd name="T4" fmla="*/ 90487 w 227"/>
                  <a:gd name="T5" fmla="*/ 134938 h 170"/>
                  <a:gd name="T6" fmla="*/ 0 w 227"/>
                  <a:gd name="T7" fmla="*/ 179388 h 170"/>
                  <a:gd name="T8" fmla="*/ 0 w 227"/>
                  <a:gd name="T9" fmla="*/ 269875 h 170"/>
                  <a:gd name="T10" fmla="*/ 90487 w 227"/>
                  <a:gd name="T11" fmla="*/ 225425 h 170"/>
                  <a:gd name="T12" fmla="*/ 134937 w 227"/>
                  <a:gd name="T13" fmla="*/ 179388 h 170"/>
                  <a:gd name="T14" fmla="*/ 225425 w 227"/>
                  <a:gd name="T15" fmla="*/ 225425 h 170"/>
                  <a:gd name="T16" fmla="*/ 271462 w 227"/>
                  <a:gd name="T17" fmla="*/ 179388 h 170"/>
                  <a:gd name="T18" fmla="*/ 315912 w 227"/>
                  <a:gd name="T19" fmla="*/ 225425 h 170"/>
                  <a:gd name="T20" fmla="*/ 360362 w 227"/>
                  <a:gd name="T21" fmla="*/ 134938 h 170"/>
                  <a:gd name="T22" fmla="*/ 225425 w 227"/>
                  <a:gd name="T23" fmla="*/ 0 h 170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227" h="170">
                    <a:moveTo>
                      <a:pt x="142" y="0"/>
                    </a:moveTo>
                    <a:lnTo>
                      <a:pt x="57" y="28"/>
                    </a:lnTo>
                    <a:lnTo>
                      <a:pt x="57" y="85"/>
                    </a:lnTo>
                    <a:lnTo>
                      <a:pt x="0" y="113"/>
                    </a:lnTo>
                    <a:lnTo>
                      <a:pt x="0" y="170"/>
                    </a:lnTo>
                    <a:lnTo>
                      <a:pt x="57" y="142"/>
                    </a:lnTo>
                    <a:lnTo>
                      <a:pt x="85" y="113"/>
                    </a:lnTo>
                    <a:lnTo>
                      <a:pt x="142" y="142"/>
                    </a:lnTo>
                    <a:lnTo>
                      <a:pt x="171" y="113"/>
                    </a:lnTo>
                    <a:lnTo>
                      <a:pt x="199" y="142"/>
                    </a:lnTo>
                    <a:lnTo>
                      <a:pt x="227" y="85"/>
                    </a:lnTo>
                    <a:lnTo>
                      <a:pt x="142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9CC00"/>
                  </a:gs>
                  <a:gs pos="100000">
                    <a:srgbClr val="C1E065"/>
                  </a:gs>
                </a:gsLst>
                <a:lin ang="18900000" scaled="1"/>
              </a:gradFill>
              <a:ln w="38100" algn="ctr">
                <a:solidFill>
                  <a:srgbClr val="008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438" name="Freeform 75">
                <a:extLst>
                  <a:ext uri="{FF2B5EF4-FFF2-40B4-BE49-F238E27FC236}">
                    <a16:creationId xmlns:a16="http://schemas.microsoft.com/office/drawing/2014/main" id="{3239C039-8193-4203-8592-66888EFE689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35288" y="6240463"/>
                <a:ext cx="269875" cy="269875"/>
              </a:xfrm>
              <a:custGeom>
                <a:avLst/>
                <a:gdLst>
                  <a:gd name="T0" fmla="*/ 44450 w 170"/>
                  <a:gd name="T1" fmla="*/ 269875 h 170"/>
                  <a:gd name="T2" fmla="*/ 0 w 170"/>
                  <a:gd name="T3" fmla="*/ 134938 h 170"/>
                  <a:gd name="T4" fmla="*/ 90488 w 170"/>
                  <a:gd name="T5" fmla="*/ 0 h 170"/>
                  <a:gd name="T6" fmla="*/ 269875 w 170"/>
                  <a:gd name="T7" fmla="*/ 90488 h 170"/>
                  <a:gd name="T8" fmla="*/ 134938 w 170"/>
                  <a:gd name="T9" fmla="*/ 134938 h 170"/>
                  <a:gd name="T10" fmla="*/ 134938 w 170"/>
                  <a:gd name="T11" fmla="*/ 225425 h 170"/>
                  <a:gd name="T12" fmla="*/ 44450 w 170"/>
                  <a:gd name="T13" fmla="*/ 269875 h 17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70" h="170">
                    <a:moveTo>
                      <a:pt x="28" y="170"/>
                    </a:moveTo>
                    <a:lnTo>
                      <a:pt x="0" y="85"/>
                    </a:lnTo>
                    <a:lnTo>
                      <a:pt x="57" y="0"/>
                    </a:lnTo>
                    <a:lnTo>
                      <a:pt x="170" y="57"/>
                    </a:lnTo>
                    <a:lnTo>
                      <a:pt x="85" y="85"/>
                    </a:lnTo>
                    <a:lnTo>
                      <a:pt x="85" y="142"/>
                    </a:lnTo>
                    <a:lnTo>
                      <a:pt x="28" y="17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9CC00"/>
                  </a:gs>
                  <a:gs pos="100000">
                    <a:srgbClr val="C1E065"/>
                  </a:gs>
                </a:gsLst>
                <a:lin ang="18900000" scaled="1"/>
              </a:gradFill>
              <a:ln w="38100" algn="ctr">
                <a:solidFill>
                  <a:srgbClr val="008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439" name="Freeform 76">
                <a:extLst>
                  <a:ext uri="{FF2B5EF4-FFF2-40B4-BE49-F238E27FC236}">
                    <a16:creationId xmlns:a16="http://schemas.microsoft.com/office/drawing/2014/main" id="{AB1E7398-A5B0-43F8-89FF-87CD9B2EBFB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05050" y="6015038"/>
                <a:ext cx="450850" cy="630237"/>
              </a:xfrm>
              <a:custGeom>
                <a:avLst/>
                <a:gdLst>
                  <a:gd name="T0" fmla="*/ 0 w 284"/>
                  <a:gd name="T1" fmla="*/ 46037 h 397"/>
                  <a:gd name="T2" fmla="*/ 90488 w 284"/>
                  <a:gd name="T3" fmla="*/ 0 h 397"/>
                  <a:gd name="T4" fmla="*/ 180975 w 284"/>
                  <a:gd name="T5" fmla="*/ 46037 h 397"/>
                  <a:gd name="T6" fmla="*/ 315913 w 284"/>
                  <a:gd name="T7" fmla="*/ 46037 h 397"/>
                  <a:gd name="T8" fmla="*/ 360363 w 284"/>
                  <a:gd name="T9" fmla="*/ 46037 h 397"/>
                  <a:gd name="T10" fmla="*/ 404813 w 284"/>
                  <a:gd name="T11" fmla="*/ 90487 h 397"/>
                  <a:gd name="T12" fmla="*/ 450850 w 284"/>
                  <a:gd name="T13" fmla="*/ 90487 h 397"/>
                  <a:gd name="T14" fmla="*/ 450850 w 284"/>
                  <a:gd name="T15" fmla="*/ 271462 h 397"/>
                  <a:gd name="T16" fmla="*/ 404813 w 284"/>
                  <a:gd name="T17" fmla="*/ 271462 h 397"/>
                  <a:gd name="T18" fmla="*/ 360363 w 284"/>
                  <a:gd name="T19" fmla="*/ 450850 h 397"/>
                  <a:gd name="T20" fmla="*/ 360363 w 284"/>
                  <a:gd name="T21" fmla="*/ 541337 h 397"/>
                  <a:gd name="T22" fmla="*/ 315913 w 284"/>
                  <a:gd name="T23" fmla="*/ 630237 h 397"/>
                  <a:gd name="T24" fmla="*/ 269875 w 284"/>
                  <a:gd name="T25" fmla="*/ 450850 h 397"/>
                  <a:gd name="T26" fmla="*/ 180975 w 284"/>
                  <a:gd name="T27" fmla="*/ 495300 h 397"/>
                  <a:gd name="T28" fmla="*/ 46038 w 284"/>
                  <a:gd name="T29" fmla="*/ 450850 h 397"/>
                  <a:gd name="T30" fmla="*/ 46038 w 284"/>
                  <a:gd name="T31" fmla="*/ 360362 h 397"/>
                  <a:gd name="T32" fmla="*/ 90488 w 284"/>
                  <a:gd name="T33" fmla="*/ 315912 h 397"/>
                  <a:gd name="T34" fmla="*/ 0 w 284"/>
                  <a:gd name="T35" fmla="*/ 46037 h 397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284" h="397">
                    <a:moveTo>
                      <a:pt x="0" y="29"/>
                    </a:moveTo>
                    <a:lnTo>
                      <a:pt x="57" y="0"/>
                    </a:lnTo>
                    <a:lnTo>
                      <a:pt x="114" y="29"/>
                    </a:lnTo>
                    <a:lnTo>
                      <a:pt x="199" y="29"/>
                    </a:lnTo>
                    <a:lnTo>
                      <a:pt x="227" y="29"/>
                    </a:lnTo>
                    <a:lnTo>
                      <a:pt x="255" y="57"/>
                    </a:lnTo>
                    <a:lnTo>
                      <a:pt x="284" y="57"/>
                    </a:lnTo>
                    <a:lnTo>
                      <a:pt x="284" y="171"/>
                    </a:lnTo>
                    <a:lnTo>
                      <a:pt x="255" y="171"/>
                    </a:lnTo>
                    <a:lnTo>
                      <a:pt x="227" y="284"/>
                    </a:lnTo>
                    <a:lnTo>
                      <a:pt x="227" y="341"/>
                    </a:lnTo>
                    <a:lnTo>
                      <a:pt x="199" y="397"/>
                    </a:lnTo>
                    <a:lnTo>
                      <a:pt x="170" y="284"/>
                    </a:lnTo>
                    <a:lnTo>
                      <a:pt x="114" y="312"/>
                    </a:lnTo>
                    <a:lnTo>
                      <a:pt x="29" y="284"/>
                    </a:lnTo>
                    <a:lnTo>
                      <a:pt x="29" y="227"/>
                    </a:lnTo>
                    <a:lnTo>
                      <a:pt x="57" y="199"/>
                    </a:lnTo>
                    <a:lnTo>
                      <a:pt x="0" y="29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9CC00"/>
                  </a:gs>
                  <a:gs pos="100000">
                    <a:srgbClr val="C1E065"/>
                  </a:gs>
                </a:gsLst>
                <a:lin ang="18900000" scaled="1"/>
              </a:gradFill>
              <a:ln w="38100" algn="ctr">
                <a:solidFill>
                  <a:srgbClr val="008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440" name="Freeform 77">
                <a:extLst>
                  <a:ext uri="{FF2B5EF4-FFF2-40B4-BE49-F238E27FC236}">
                    <a16:creationId xmlns:a16="http://schemas.microsoft.com/office/drawing/2014/main" id="{2902CAAD-4E77-4A4D-9775-AFBAA73AE3C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65413" y="6105525"/>
                <a:ext cx="360362" cy="495300"/>
              </a:xfrm>
              <a:custGeom>
                <a:avLst/>
                <a:gdLst>
                  <a:gd name="T0" fmla="*/ 90487 w 227"/>
                  <a:gd name="T1" fmla="*/ 0 h 312"/>
                  <a:gd name="T2" fmla="*/ 225425 w 227"/>
                  <a:gd name="T3" fmla="*/ 134938 h 312"/>
                  <a:gd name="T4" fmla="*/ 269875 w 227"/>
                  <a:gd name="T5" fmla="*/ 90488 h 312"/>
                  <a:gd name="T6" fmla="*/ 360362 w 227"/>
                  <a:gd name="T7" fmla="*/ 134938 h 312"/>
                  <a:gd name="T8" fmla="*/ 269875 w 227"/>
                  <a:gd name="T9" fmla="*/ 269875 h 312"/>
                  <a:gd name="T10" fmla="*/ 314325 w 227"/>
                  <a:gd name="T11" fmla="*/ 404813 h 312"/>
                  <a:gd name="T12" fmla="*/ 314325 w 227"/>
                  <a:gd name="T13" fmla="*/ 495300 h 312"/>
                  <a:gd name="T14" fmla="*/ 269875 w 227"/>
                  <a:gd name="T15" fmla="*/ 360363 h 312"/>
                  <a:gd name="T16" fmla="*/ 179387 w 227"/>
                  <a:gd name="T17" fmla="*/ 360363 h 312"/>
                  <a:gd name="T18" fmla="*/ 134937 w 227"/>
                  <a:gd name="T19" fmla="*/ 404813 h 312"/>
                  <a:gd name="T20" fmla="*/ 0 w 227"/>
                  <a:gd name="T21" fmla="*/ 360363 h 312"/>
                  <a:gd name="T22" fmla="*/ 44450 w 227"/>
                  <a:gd name="T23" fmla="*/ 180975 h 312"/>
                  <a:gd name="T24" fmla="*/ 90487 w 227"/>
                  <a:gd name="T25" fmla="*/ 180975 h 312"/>
                  <a:gd name="T26" fmla="*/ 90487 w 227"/>
                  <a:gd name="T27" fmla="*/ 0 h 312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0" t="0" r="r" b="b"/>
                <a:pathLst>
                  <a:path w="227" h="312">
                    <a:moveTo>
                      <a:pt x="57" y="0"/>
                    </a:moveTo>
                    <a:lnTo>
                      <a:pt x="142" y="85"/>
                    </a:lnTo>
                    <a:lnTo>
                      <a:pt x="170" y="57"/>
                    </a:lnTo>
                    <a:lnTo>
                      <a:pt x="227" y="85"/>
                    </a:lnTo>
                    <a:lnTo>
                      <a:pt x="170" y="170"/>
                    </a:lnTo>
                    <a:lnTo>
                      <a:pt x="198" y="255"/>
                    </a:lnTo>
                    <a:lnTo>
                      <a:pt x="198" y="312"/>
                    </a:lnTo>
                    <a:lnTo>
                      <a:pt x="170" y="227"/>
                    </a:lnTo>
                    <a:lnTo>
                      <a:pt x="113" y="227"/>
                    </a:lnTo>
                    <a:lnTo>
                      <a:pt x="85" y="255"/>
                    </a:lnTo>
                    <a:lnTo>
                      <a:pt x="0" y="227"/>
                    </a:lnTo>
                    <a:lnTo>
                      <a:pt x="28" y="114"/>
                    </a:lnTo>
                    <a:lnTo>
                      <a:pt x="57" y="114"/>
                    </a:lnTo>
                    <a:lnTo>
                      <a:pt x="57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9CC00"/>
                  </a:gs>
                  <a:gs pos="100000">
                    <a:srgbClr val="C1E065"/>
                  </a:gs>
                </a:gsLst>
                <a:lin ang="18900000" scaled="1"/>
              </a:gradFill>
              <a:ln w="38100" algn="ctr">
                <a:solidFill>
                  <a:srgbClr val="008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441" name="Freeform 78">
                <a:extLst>
                  <a:ext uri="{FF2B5EF4-FFF2-40B4-BE49-F238E27FC236}">
                    <a16:creationId xmlns:a16="http://schemas.microsoft.com/office/drawing/2014/main" id="{30157644-E3A0-4104-B3B2-0B85682BC2B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95538" y="5791200"/>
                <a:ext cx="225425" cy="269875"/>
              </a:xfrm>
              <a:custGeom>
                <a:avLst/>
                <a:gdLst>
                  <a:gd name="T0" fmla="*/ 0 w 142"/>
                  <a:gd name="T1" fmla="*/ 223838 h 170"/>
                  <a:gd name="T2" fmla="*/ 134938 w 142"/>
                  <a:gd name="T3" fmla="*/ 134938 h 170"/>
                  <a:gd name="T4" fmla="*/ 179388 w 142"/>
                  <a:gd name="T5" fmla="*/ 0 h 170"/>
                  <a:gd name="T6" fmla="*/ 225425 w 142"/>
                  <a:gd name="T7" fmla="*/ 179388 h 170"/>
                  <a:gd name="T8" fmla="*/ 225425 w 142"/>
                  <a:gd name="T9" fmla="*/ 269875 h 170"/>
                  <a:gd name="T10" fmla="*/ 90488 w 142"/>
                  <a:gd name="T11" fmla="*/ 269875 h 170"/>
                  <a:gd name="T12" fmla="*/ 0 w 142"/>
                  <a:gd name="T13" fmla="*/ 223838 h 17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42" h="170">
                    <a:moveTo>
                      <a:pt x="0" y="141"/>
                    </a:moveTo>
                    <a:lnTo>
                      <a:pt x="85" y="85"/>
                    </a:lnTo>
                    <a:lnTo>
                      <a:pt x="113" y="0"/>
                    </a:lnTo>
                    <a:lnTo>
                      <a:pt x="142" y="113"/>
                    </a:lnTo>
                    <a:lnTo>
                      <a:pt x="142" y="170"/>
                    </a:lnTo>
                    <a:lnTo>
                      <a:pt x="57" y="170"/>
                    </a:lnTo>
                    <a:lnTo>
                      <a:pt x="0" y="141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9CC00"/>
                  </a:gs>
                  <a:gs pos="100000">
                    <a:srgbClr val="C1E065"/>
                  </a:gs>
                </a:gsLst>
                <a:lin ang="18900000" scaled="1"/>
              </a:gradFill>
              <a:ln w="38100" algn="ctr">
                <a:solidFill>
                  <a:srgbClr val="008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442" name="Freeform 79">
                <a:extLst>
                  <a:ext uri="{FF2B5EF4-FFF2-40B4-BE49-F238E27FC236}">
                    <a16:creationId xmlns:a16="http://schemas.microsoft.com/office/drawing/2014/main" id="{45327DA9-6741-4CF1-BF41-BE49016E069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55900" y="5835650"/>
                <a:ext cx="449263" cy="404813"/>
              </a:xfrm>
              <a:custGeom>
                <a:avLst/>
                <a:gdLst>
                  <a:gd name="T0" fmla="*/ 0 w 283"/>
                  <a:gd name="T1" fmla="*/ 269875 h 255"/>
                  <a:gd name="T2" fmla="*/ 0 w 283"/>
                  <a:gd name="T3" fmla="*/ 179388 h 255"/>
                  <a:gd name="T4" fmla="*/ 134938 w 283"/>
                  <a:gd name="T5" fmla="*/ 179388 h 255"/>
                  <a:gd name="T6" fmla="*/ 223838 w 283"/>
                  <a:gd name="T7" fmla="*/ 0 h 255"/>
                  <a:gd name="T8" fmla="*/ 314325 w 283"/>
                  <a:gd name="T9" fmla="*/ 0 h 255"/>
                  <a:gd name="T10" fmla="*/ 404813 w 283"/>
                  <a:gd name="T11" fmla="*/ 44450 h 255"/>
                  <a:gd name="T12" fmla="*/ 449263 w 283"/>
                  <a:gd name="T13" fmla="*/ 134938 h 255"/>
                  <a:gd name="T14" fmla="*/ 358775 w 283"/>
                  <a:gd name="T15" fmla="*/ 179388 h 255"/>
                  <a:gd name="T16" fmla="*/ 358775 w 283"/>
                  <a:gd name="T17" fmla="*/ 269875 h 255"/>
                  <a:gd name="T18" fmla="*/ 269875 w 283"/>
                  <a:gd name="T19" fmla="*/ 404813 h 255"/>
                  <a:gd name="T20" fmla="*/ 179388 w 283"/>
                  <a:gd name="T21" fmla="*/ 360363 h 255"/>
                  <a:gd name="T22" fmla="*/ 134938 w 283"/>
                  <a:gd name="T23" fmla="*/ 404813 h 255"/>
                  <a:gd name="T24" fmla="*/ 0 w 283"/>
                  <a:gd name="T25" fmla="*/ 269875 h 255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283" h="255">
                    <a:moveTo>
                      <a:pt x="0" y="170"/>
                    </a:moveTo>
                    <a:lnTo>
                      <a:pt x="0" y="113"/>
                    </a:lnTo>
                    <a:lnTo>
                      <a:pt x="85" y="113"/>
                    </a:lnTo>
                    <a:lnTo>
                      <a:pt x="141" y="0"/>
                    </a:lnTo>
                    <a:lnTo>
                      <a:pt x="198" y="0"/>
                    </a:lnTo>
                    <a:lnTo>
                      <a:pt x="255" y="28"/>
                    </a:lnTo>
                    <a:lnTo>
                      <a:pt x="283" y="85"/>
                    </a:lnTo>
                    <a:lnTo>
                      <a:pt x="226" y="113"/>
                    </a:lnTo>
                    <a:lnTo>
                      <a:pt x="226" y="170"/>
                    </a:lnTo>
                    <a:lnTo>
                      <a:pt x="170" y="255"/>
                    </a:lnTo>
                    <a:lnTo>
                      <a:pt x="113" y="227"/>
                    </a:lnTo>
                    <a:lnTo>
                      <a:pt x="85" y="255"/>
                    </a:lnTo>
                    <a:lnTo>
                      <a:pt x="0" y="17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9CC00"/>
                  </a:gs>
                  <a:gs pos="100000">
                    <a:srgbClr val="C1E065"/>
                  </a:gs>
                </a:gsLst>
                <a:lin ang="18900000" scaled="1"/>
              </a:gradFill>
              <a:ln w="38100" algn="ctr">
                <a:solidFill>
                  <a:srgbClr val="008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443" name="Freeform 80">
                <a:extLst>
                  <a:ext uri="{FF2B5EF4-FFF2-40B4-BE49-F238E27FC236}">
                    <a16:creationId xmlns:a16="http://schemas.microsoft.com/office/drawing/2014/main" id="{065B3AA4-4FF6-4E2A-9E88-F1A57E5C694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79738" y="5565775"/>
                <a:ext cx="406400" cy="404813"/>
              </a:xfrm>
              <a:custGeom>
                <a:avLst/>
                <a:gdLst>
                  <a:gd name="T0" fmla="*/ 406400 w 256"/>
                  <a:gd name="T1" fmla="*/ 134938 h 255"/>
                  <a:gd name="T2" fmla="*/ 360363 w 256"/>
                  <a:gd name="T3" fmla="*/ 269875 h 255"/>
                  <a:gd name="T4" fmla="*/ 360363 w 256"/>
                  <a:gd name="T5" fmla="*/ 314325 h 255"/>
                  <a:gd name="T6" fmla="*/ 271463 w 256"/>
                  <a:gd name="T7" fmla="*/ 314325 h 255"/>
                  <a:gd name="T8" fmla="*/ 225425 w 256"/>
                  <a:gd name="T9" fmla="*/ 404813 h 255"/>
                  <a:gd name="T10" fmla="*/ 180975 w 256"/>
                  <a:gd name="T11" fmla="*/ 314325 h 255"/>
                  <a:gd name="T12" fmla="*/ 90488 w 256"/>
                  <a:gd name="T13" fmla="*/ 269875 h 255"/>
                  <a:gd name="T14" fmla="*/ 90488 w 256"/>
                  <a:gd name="T15" fmla="*/ 225425 h 255"/>
                  <a:gd name="T16" fmla="*/ 0 w 256"/>
                  <a:gd name="T17" fmla="*/ 134938 h 255"/>
                  <a:gd name="T18" fmla="*/ 0 w 256"/>
                  <a:gd name="T19" fmla="*/ 44450 h 255"/>
                  <a:gd name="T20" fmla="*/ 90488 w 256"/>
                  <a:gd name="T21" fmla="*/ 0 h 255"/>
                  <a:gd name="T22" fmla="*/ 134938 w 256"/>
                  <a:gd name="T23" fmla="*/ 44450 h 255"/>
                  <a:gd name="T24" fmla="*/ 225425 w 256"/>
                  <a:gd name="T25" fmla="*/ 0 h 255"/>
                  <a:gd name="T26" fmla="*/ 360363 w 256"/>
                  <a:gd name="T27" fmla="*/ 0 h 255"/>
                  <a:gd name="T28" fmla="*/ 406400 w 256"/>
                  <a:gd name="T29" fmla="*/ 134938 h 255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256" h="255">
                    <a:moveTo>
                      <a:pt x="256" y="85"/>
                    </a:moveTo>
                    <a:lnTo>
                      <a:pt x="227" y="170"/>
                    </a:lnTo>
                    <a:lnTo>
                      <a:pt x="227" y="198"/>
                    </a:lnTo>
                    <a:lnTo>
                      <a:pt x="171" y="198"/>
                    </a:lnTo>
                    <a:lnTo>
                      <a:pt x="142" y="255"/>
                    </a:lnTo>
                    <a:lnTo>
                      <a:pt x="114" y="198"/>
                    </a:lnTo>
                    <a:lnTo>
                      <a:pt x="57" y="170"/>
                    </a:lnTo>
                    <a:lnTo>
                      <a:pt x="57" y="142"/>
                    </a:lnTo>
                    <a:lnTo>
                      <a:pt x="0" y="85"/>
                    </a:lnTo>
                    <a:lnTo>
                      <a:pt x="0" y="28"/>
                    </a:lnTo>
                    <a:lnTo>
                      <a:pt x="57" y="0"/>
                    </a:lnTo>
                    <a:lnTo>
                      <a:pt x="85" y="28"/>
                    </a:lnTo>
                    <a:lnTo>
                      <a:pt x="142" y="0"/>
                    </a:lnTo>
                    <a:lnTo>
                      <a:pt x="227" y="0"/>
                    </a:lnTo>
                    <a:lnTo>
                      <a:pt x="256" y="85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9CC00"/>
                  </a:gs>
                  <a:gs pos="100000">
                    <a:srgbClr val="C1E065"/>
                  </a:gs>
                </a:gsLst>
                <a:lin ang="18900000" scaled="1"/>
              </a:gradFill>
              <a:ln w="38100" algn="ctr">
                <a:solidFill>
                  <a:srgbClr val="008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444" name="Freeform 81">
                <a:extLst>
                  <a:ext uri="{FF2B5EF4-FFF2-40B4-BE49-F238E27FC236}">
                    <a16:creationId xmlns:a16="http://schemas.microsoft.com/office/drawing/2014/main" id="{412B4500-EF65-48D1-9E40-912451EBA29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55900" y="5475288"/>
                <a:ext cx="314325" cy="360362"/>
              </a:xfrm>
              <a:custGeom>
                <a:avLst/>
                <a:gdLst>
                  <a:gd name="T0" fmla="*/ 223838 w 198"/>
                  <a:gd name="T1" fmla="*/ 360362 h 227"/>
                  <a:gd name="T2" fmla="*/ 314325 w 198"/>
                  <a:gd name="T3" fmla="*/ 360362 h 227"/>
                  <a:gd name="T4" fmla="*/ 314325 w 198"/>
                  <a:gd name="T5" fmla="*/ 315912 h 227"/>
                  <a:gd name="T6" fmla="*/ 223838 w 198"/>
                  <a:gd name="T7" fmla="*/ 225425 h 227"/>
                  <a:gd name="T8" fmla="*/ 223838 w 198"/>
                  <a:gd name="T9" fmla="*/ 134937 h 227"/>
                  <a:gd name="T10" fmla="*/ 314325 w 198"/>
                  <a:gd name="T11" fmla="*/ 90487 h 227"/>
                  <a:gd name="T12" fmla="*/ 269875 w 198"/>
                  <a:gd name="T13" fmla="*/ 46037 h 227"/>
                  <a:gd name="T14" fmla="*/ 179388 w 198"/>
                  <a:gd name="T15" fmla="*/ 0 h 227"/>
                  <a:gd name="T16" fmla="*/ 134938 w 198"/>
                  <a:gd name="T17" fmla="*/ 46037 h 227"/>
                  <a:gd name="T18" fmla="*/ 44450 w 198"/>
                  <a:gd name="T19" fmla="*/ 46037 h 227"/>
                  <a:gd name="T20" fmla="*/ 44450 w 198"/>
                  <a:gd name="T21" fmla="*/ 134937 h 227"/>
                  <a:gd name="T22" fmla="*/ 0 w 198"/>
                  <a:gd name="T23" fmla="*/ 180975 h 227"/>
                  <a:gd name="T24" fmla="*/ 88900 w 198"/>
                  <a:gd name="T25" fmla="*/ 225425 h 227"/>
                  <a:gd name="T26" fmla="*/ 179388 w 198"/>
                  <a:gd name="T27" fmla="*/ 360362 h 227"/>
                  <a:gd name="T28" fmla="*/ 223838 w 198"/>
                  <a:gd name="T29" fmla="*/ 360362 h 227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198" h="227">
                    <a:moveTo>
                      <a:pt x="141" y="227"/>
                    </a:moveTo>
                    <a:lnTo>
                      <a:pt x="198" y="227"/>
                    </a:lnTo>
                    <a:lnTo>
                      <a:pt x="198" y="199"/>
                    </a:lnTo>
                    <a:lnTo>
                      <a:pt x="141" y="142"/>
                    </a:lnTo>
                    <a:lnTo>
                      <a:pt x="141" y="85"/>
                    </a:lnTo>
                    <a:lnTo>
                      <a:pt x="198" y="57"/>
                    </a:lnTo>
                    <a:lnTo>
                      <a:pt x="170" y="29"/>
                    </a:lnTo>
                    <a:lnTo>
                      <a:pt x="113" y="0"/>
                    </a:lnTo>
                    <a:lnTo>
                      <a:pt x="85" y="29"/>
                    </a:lnTo>
                    <a:lnTo>
                      <a:pt x="28" y="29"/>
                    </a:lnTo>
                    <a:lnTo>
                      <a:pt x="28" y="85"/>
                    </a:lnTo>
                    <a:lnTo>
                      <a:pt x="0" y="114"/>
                    </a:lnTo>
                    <a:lnTo>
                      <a:pt x="56" y="142"/>
                    </a:lnTo>
                    <a:lnTo>
                      <a:pt x="113" y="227"/>
                    </a:lnTo>
                    <a:lnTo>
                      <a:pt x="141" y="227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9CC00"/>
                  </a:gs>
                  <a:gs pos="100000">
                    <a:srgbClr val="C1E065"/>
                  </a:gs>
                </a:gsLst>
                <a:lin ang="18900000" scaled="1"/>
              </a:gradFill>
              <a:ln w="38100" algn="ctr">
                <a:solidFill>
                  <a:srgbClr val="008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445" name="Freeform 82">
                <a:extLst>
                  <a:ext uri="{FF2B5EF4-FFF2-40B4-BE49-F238E27FC236}">
                    <a16:creationId xmlns:a16="http://schemas.microsoft.com/office/drawing/2014/main" id="{B175D3DA-FE9E-4312-899A-D948BB05C6B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74925" y="5656263"/>
                <a:ext cx="404813" cy="449262"/>
              </a:xfrm>
              <a:custGeom>
                <a:avLst/>
                <a:gdLst>
                  <a:gd name="T0" fmla="*/ 180975 w 255"/>
                  <a:gd name="T1" fmla="*/ 0 h 283"/>
                  <a:gd name="T2" fmla="*/ 134938 w 255"/>
                  <a:gd name="T3" fmla="*/ 0 h 283"/>
                  <a:gd name="T4" fmla="*/ 46038 w 255"/>
                  <a:gd name="T5" fmla="*/ 44450 h 283"/>
                  <a:gd name="T6" fmla="*/ 0 w 255"/>
                  <a:gd name="T7" fmla="*/ 134937 h 283"/>
                  <a:gd name="T8" fmla="*/ 46038 w 255"/>
                  <a:gd name="T9" fmla="*/ 314325 h 283"/>
                  <a:gd name="T10" fmla="*/ 46038 w 255"/>
                  <a:gd name="T11" fmla="*/ 404812 h 283"/>
                  <a:gd name="T12" fmla="*/ 90488 w 255"/>
                  <a:gd name="T13" fmla="*/ 404812 h 283"/>
                  <a:gd name="T14" fmla="*/ 134938 w 255"/>
                  <a:gd name="T15" fmla="*/ 449262 h 283"/>
                  <a:gd name="T16" fmla="*/ 180975 w 255"/>
                  <a:gd name="T17" fmla="*/ 449262 h 283"/>
                  <a:gd name="T18" fmla="*/ 180975 w 255"/>
                  <a:gd name="T19" fmla="*/ 358775 h 283"/>
                  <a:gd name="T20" fmla="*/ 315913 w 255"/>
                  <a:gd name="T21" fmla="*/ 358775 h 283"/>
                  <a:gd name="T22" fmla="*/ 404813 w 255"/>
                  <a:gd name="T23" fmla="*/ 179387 h 283"/>
                  <a:gd name="T24" fmla="*/ 360363 w 255"/>
                  <a:gd name="T25" fmla="*/ 179387 h 283"/>
                  <a:gd name="T26" fmla="*/ 269875 w 255"/>
                  <a:gd name="T27" fmla="*/ 44450 h 283"/>
                  <a:gd name="T28" fmla="*/ 180975 w 255"/>
                  <a:gd name="T29" fmla="*/ 0 h 283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255" h="283">
                    <a:moveTo>
                      <a:pt x="114" y="0"/>
                    </a:moveTo>
                    <a:lnTo>
                      <a:pt x="85" y="0"/>
                    </a:lnTo>
                    <a:lnTo>
                      <a:pt x="29" y="28"/>
                    </a:lnTo>
                    <a:lnTo>
                      <a:pt x="0" y="85"/>
                    </a:lnTo>
                    <a:lnTo>
                      <a:pt x="29" y="198"/>
                    </a:lnTo>
                    <a:lnTo>
                      <a:pt x="29" y="255"/>
                    </a:lnTo>
                    <a:lnTo>
                      <a:pt x="57" y="255"/>
                    </a:lnTo>
                    <a:lnTo>
                      <a:pt x="85" y="283"/>
                    </a:lnTo>
                    <a:lnTo>
                      <a:pt x="114" y="283"/>
                    </a:lnTo>
                    <a:lnTo>
                      <a:pt x="114" y="226"/>
                    </a:lnTo>
                    <a:lnTo>
                      <a:pt x="199" y="226"/>
                    </a:lnTo>
                    <a:lnTo>
                      <a:pt x="255" y="113"/>
                    </a:lnTo>
                    <a:lnTo>
                      <a:pt x="227" y="113"/>
                    </a:lnTo>
                    <a:lnTo>
                      <a:pt x="170" y="28"/>
                    </a:lnTo>
                    <a:lnTo>
                      <a:pt x="114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9CC00"/>
                  </a:gs>
                  <a:gs pos="100000">
                    <a:srgbClr val="C1E065"/>
                  </a:gs>
                </a:gsLst>
                <a:lin ang="18900000" scaled="1"/>
              </a:gradFill>
              <a:ln w="38100" algn="ctr">
                <a:solidFill>
                  <a:srgbClr val="008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446" name="Freeform 83">
                <a:extLst>
                  <a:ext uri="{FF2B5EF4-FFF2-40B4-BE49-F238E27FC236}">
                    <a16:creationId xmlns:a16="http://schemas.microsoft.com/office/drawing/2014/main" id="{7CF0CA36-14B8-4195-AB4A-A1F74FE6767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39988" y="5430838"/>
                <a:ext cx="269875" cy="360362"/>
              </a:xfrm>
              <a:custGeom>
                <a:avLst/>
                <a:gdLst>
                  <a:gd name="T0" fmla="*/ 269875 w 170"/>
                  <a:gd name="T1" fmla="*/ 225425 h 227"/>
                  <a:gd name="T2" fmla="*/ 225425 w 170"/>
                  <a:gd name="T3" fmla="*/ 134937 h 227"/>
                  <a:gd name="T4" fmla="*/ 225425 w 170"/>
                  <a:gd name="T5" fmla="*/ 44450 h 227"/>
                  <a:gd name="T6" fmla="*/ 180975 w 170"/>
                  <a:gd name="T7" fmla="*/ 0 h 227"/>
                  <a:gd name="T8" fmla="*/ 134938 w 170"/>
                  <a:gd name="T9" fmla="*/ 90487 h 227"/>
                  <a:gd name="T10" fmla="*/ 46038 w 170"/>
                  <a:gd name="T11" fmla="*/ 90487 h 227"/>
                  <a:gd name="T12" fmla="*/ 0 w 170"/>
                  <a:gd name="T13" fmla="*/ 179387 h 227"/>
                  <a:gd name="T14" fmla="*/ 134938 w 170"/>
                  <a:gd name="T15" fmla="*/ 360362 h 227"/>
                  <a:gd name="T16" fmla="*/ 180975 w 170"/>
                  <a:gd name="T17" fmla="*/ 269875 h 227"/>
                  <a:gd name="T18" fmla="*/ 269875 w 170"/>
                  <a:gd name="T19" fmla="*/ 225425 h 227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170" h="227">
                    <a:moveTo>
                      <a:pt x="170" y="142"/>
                    </a:moveTo>
                    <a:lnTo>
                      <a:pt x="142" y="85"/>
                    </a:lnTo>
                    <a:lnTo>
                      <a:pt x="142" y="28"/>
                    </a:lnTo>
                    <a:lnTo>
                      <a:pt x="114" y="0"/>
                    </a:lnTo>
                    <a:lnTo>
                      <a:pt x="85" y="57"/>
                    </a:lnTo>
                    <a:lnTo>
                      <a:pt x="29" y="57"/>
                    </a:lnTo>
                    <a:lnTo>
                      <a:pt x="0" y="113"/>
                    </a:lnTo>
                    <a:lnTo>
                      <a:pt x="85" y="227"/>
                    </a:lnTo>
                    <a:lnTo>
                      <a:pt x="114" y="170"/>
                    </a:lnTo>
                    <a:lnTo>
                      <a:pt x="170" y="14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9CC00"/>
                  </a:gs>
                  <a:gs pos="100000">
                    <a:srgbClr val="C1E065"/>
                  </a:gs>
                </a:gsLst>
                <a:lin ang="18900000" scaled="1"/>
              </a:gradFill>
              <a:ln w="38100" algn="ctr">
                <a:solidFill>
                  <a:srgbClr val="008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447" name="Freeform 84">
                <a:extLst>
                  <a:ext uri="{FF2B5EF4-FFF2-40B4-BE49-F238E27FC236}">
                    <a16:creationId xmlns:a16="http://schemas.microsoft.com/office/drawing/2014/main" id="{E179A8C3-93D1-4C69-B473-5AF252641A9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60600" y="5205413"/>
                <a:ext cx="360363" cy="404812"/>
              </a:xfrm>
              <a:custGeom>
                <a:avLst/>
                <a:gdLst>
                  <a:gd name="T0" fmla="*/ 179388 w 227"/>
                  <a:gd name="T1" fmla="*/ 404812 h 255"/>
                  <a:gd name="T2" fmla="*/ 0 w 227"/>
                  <a:gd name="T3" fmla="*/ 225425 h 255"/>
                  <a:gd name="T4" fmla="*/ 44450 w 227"/>
                  <a:gd name="T5" fmla="*/ 0 h 255"/>
                  <a:gd name="T6" fmla="*/ 90488 w 227"/>
                  <a:gd name="T7" fmla="*/ 90487 h 255"/>
                  <a:gd name="T8" fmla="*/ 179388 w 227"/>
                  <a:gd name="T9" fmla="*/ 134937 h 255"/>
                  <a:gd name="T10" fmla="*/ 269875 w 227"/>
                  <a:gd name="T11" fmla="*/ 90487 h 255"/>
                  <a:gd name="T12" fmla="*/ 314325 w 227"/>
                  <a:gd name="T13" fmla="*/ 180975 h 255"/>
                  <a:gd name="T14" fmla="*/ 360363 w 227"/>
                  <a:gd name="T15" fmla="*/ 180975 h 255"/>
                  <a:gd name="T16" fmla="*/ 360363 w 227"/>
                  <a:gd name="T17" fmla="*/ 225425 h 255"/>
                  <a:gd name="T18" fmla="*/ 314325 w 227"/>
                  <a:gd name="T19" fmla="*/ 315912 h 255"/>
                  <a:gd name="T20" fmla="*/ 225425 w 227"/>
                  <a:gd name="T21" fmla="*/ 315912 h 255"/>
                  <a:gd name="T22" fmla="*/ 179388 w 227"/>
                  <a:gd name="T23" fmla="*/ 404812 h 255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227" h="255">
                    <a:moveTo>
                      <a:pt x="113" y="255"/>
                    </a:moveTo>
                    <a:lnTo>
                      <a:pt x="0" y="142"/>
                    </a:lnTo>
                    <a:lnTo>
                      <a:pt x="28" y="0"/>
                    </a:lnTo>
                    <a:lnTo>
                      <a:pt x="57" y="57"/>
                    </a:lnTo>
                    <a:lnTo>
                      <a:pt x="113" y="85"/>
                    </a:lnTo>
                    <a:lnTo>
                      <a:pt x="170" y="57"/>
                    </a:lnTo>
                    <a:lnTo>
                      <a:pt x="198" y="114"/>
                    </a:lnTo>
                    <a:lnTo>
                      <a:pt x="227" y="114"/>
                    </a:lnTo>
                    <a:lnTo>
                      <a:pt x="227" y="142"/>
                    </a:lnTo>
                    <a:lnTo>
                      <a:pt x="198" y="199"/>
                    </a:lnTo>
                    <a:lnTo>
                      <a:pt x="142" y="199"/>
                    </a:lnTo>
                    <a:lnTo>
                      <a:pt x="113" y="255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9CC00"/>
                  </a:gs>
                  <a:gs pos="100000">
                    <a:srgbClr val="C1E065"/>
                  </a:gs>
                </a:gsLst>
                <a:lin ang="18900000" scaled="1"/>
              </a:gradFill>
              <a:ln w="38100" algn="ctr">
                <a:solidFill>
                  <a:srgbClr val="008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448" name="Freeform 85">
                <a:extLst>
                  <a:ext uri="{FF2B5EF4-FFF2-40B4-BE49-F238E27FC236}">
                    <a16:creationId xmlns:a16="http://schemas.microsoft.com/office/drawing/2014/main" id="{85AE4120-CE7E-4892-8E2E-230D28923A5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05050" y="5070475"/>
                <a:ext cx="450850" cy="315913"/>
              </a:xfrm>
              <a:custGeom>
                <a:avLst/>
                <a:gdLst>
                  <a:gd name="T0" fmla="*/ 0 w 284"/>
                  <a:gd name="T1" fmla="*/ 134938 h 199"/>
                  <a:gd name="T2" fmla="*/ 0 w 284"/>
                  <a:gd name="T3" fmla="*/ 90488 h 199"/>
                  <a:gd name="T4" fmla="*/ 180975 w 284"/>
                  <a:gd name="T5" fmla="*/ 0 h 199"/>
                  <a:gd name="T6" fmla="*/ 450850 w 284"/>
                  <a:gd name="T7" fmla="*/ 179388 h 199"/>
                  <a:gd name="T8" fmla="*/ 315913 w 284"/>
                  <a:gd name="T9" fmla="*/ 315913 h 199"/>
                  <a:gd name="T10" fmla="*/ 269875 w 284"/>
                  <a:gd name="T11" fmla="*/ 315913 h 199"/>
                  <a:gd name="T12" fmla="*/ 225425 w 284"/>
                  <a:gd name="T13" fmla="*/ 225425 h 199"/>
                  <a:gd name="T14" fmla="*/ 134938 w 284"/>
                  <a:gd name="T15" fmla="*/ 269875 h 199"/>
                  <a:gd name="T16" fmla="*/ 46038 w 284"/>
                  <a:gd name="T17" fmla="*/ 225425 h 199"/>
                  <a:gd name="T18" fmla="*/ 0 w 284"/>
                  <a:gd name="T19" fmla="*/ 134938 h 199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284" h="199">
                    <a:moveTo>
                      <a:pt x="0" y="85"/>
                    </a:moveTo>
                    <a:lnTo>
                      <a:pt x="0" y="57"/>
                    </a:lnTo>
                    <a:lnTo>
                      <a:pt x="114" y="0"/>
                    </a:lnTo>
                    <a:lnTo>
                      <a:pt x="284" y="113"/>
                    </a:lnTo>
                    <a:lnTo>
                      <a:pt x="199" y="199"/>
                    </a:lnTo>
                    <a:lnTo>
                      <a:pt x="170" y="199"/>
                    </a:lnTo>
                    <a:lnTo>
                      <a:pt x="142" y="142"/>
                    </a:lnTo>
                    <a:lnTo>
                      <a:pt x="85" y="170"/>
                    </a:lnTo>
                    <a:lnTo>
                      <a:pt x="29" y="142"/>
                    </a:lnTo>
                    <a:lnTo>
                      <a:pt x="0" y="85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9CC00"/>
                  </a:gs>
                  <a:gs pos="100000">
                    <a:srgbClr val="C1E065"/>
                  </a:gs>
                </a:gsLst>
                <a:lin ang="18900000" scaled="1"/>
              </a:gradFill>
              <a:ln w="38100" algn="ctr">
                <a:solidFill>
                  <a:srgbClr val="008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449" name="Freeform 86">
                <a:extLst>
                  <a:ext uri="{FF2B5EF4-FFF2-40B4-BE49-F238E27FC236}">
                    <a16:creationId xmlns:a16="http://schemas.microsoft.com/office/drawing/2014/main" id="{5FB42156-F714-42B3-9125-E6F644A9CDA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20963" y="5249863"/>
                <a:ext cx="314325" cy="406400"/>
              </a:xfrm>
              <a:custGeom>
                <a:avLst/>
                <a:gdLst>
                  <a:gd name="T0" fmla="*/ 134938 w 198"/>
                  <a:gd name="T1" fmla="*/ 0 h 256"/>
                  <a:gd name="T2" fmla="*/ 314325 w 198"/>
                  <a:gd name="T3" fmla="*/ 136525 h 256"/>
                  <a:gd name="T4" fmla="*/ 179388 w 198"/>
                  <a:gd name="T5" fmla="*/ 180975 h 256"/>
                  <a:gd name="T6" fmla="*/ 179388 w 198"/>
                  <a:gd name="T7" fmla="*/ 360363 h 256"/>
                  <a:gd name="T8" fmla="*/ 134938 w 198"/>
                  <a:gd name="T9" fmla="*/ 406400 h 256"/>
                  <a:gd name="T10" fmla="*/ 88900 w 198"/>
                  <a:gd name="T11" fmla="*/ 406400 h 256"/>
                  <a:gd name="T12" fmla="*/ 44450 w 198"/>
                  <a:gd name="T13" fmla="*/ 315913 h 256"/>
                  <a:gd name="T14" fmla="*/ 44450 w 198"/>
                  <a:gd name="T15" fmla="*/ 225425 h 256"/>
                  <a:gd name="T16" fmla="*/ 0 w 198"/>
                  <a:gd name="T17" fmla="*/ 180975 h 256"/>
                  <a:gd name="T18" fmla="*/ 0 w 198"/>
                  <a:gd name="T19" fmla="*/ 136525 h 256"/>
                  <a:gd name="T20" fmla="*/ 134938 w 198"/>
                  <a:gd name="T21" fmla="*/ 0 h 25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198" h="256">
                    <a:moveTo>
                      <a:pt x="85" y="0"/>
                    </a:moveTo>
                    <a:lnTo>
                      <a:pt x="198" y="86"/>
                    </a:lnTo>
                    <a:lnTo>
                      <a:pt x="113" y="114"/>
                    </a:lnTo>
                    <a:lnTo>
                      <a:pt x="113" y="227"/>
                    </a:lnTo>
                    <a:lnTo>
                      <a:pt x="85" y="256"/>
                    </a:lnTo>
                    <a:lnTo>
                      <a:pt x="56" y="256"/>
                    </a:lnTo>
                    <a:lnTo>
                      <a:pt x="28" y="199"/>
                    </a:lnTo>
                    <a:lnTo>
                      <a:pt x="28" y="142"/>
                    </a:lnTo>
                    <a:lnTo>
                      <a:pt x="0" y="114"/>
                    </a:lnTo>
                    <a:lnTo>
                      <a:pt x="0" y="86"/>
                    </a:lnTo>
                    <a:lnTo>
                      <a:pt x="85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9CC00"/>
                  </a:gs>
                  <a:gs pos="100000">
                    <a:srgbClr val="C1E065"/>
                  </a:gs>
                </a:gsLst>
                <a:lin ang="18900000" scaled="1"/>
              </a:gradFill>
              <a:ln w="38100" algn="ctr">
                <a:solidFill>
                  <a:srgbClr val="008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450" name="Freeform 87">
                <a:extLst>
                  <a:ext uri="{FF2B5EF4-FFF2-40B4-BE49-F238E27FC236}">
                    <a16:creationId xmlns:a16="http://schemas.microsoft.com/office/drawing/2014/main" id="{2FCD0AAA-FAEB-4BBE-A242-520F7C6FE43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00350" y="5386388"/>
                <a:ext cx="450850" cy="223837"/>
              </a:xfrm>
              <a:custGeom>
                <a:avLst/>
                <a:gdLst>
                  <a:gd name="T0" fmla="*/ 314325 w 284"/>
                  <a:gd name="T1" fmla="*/ 44450 h 141"/>
                  <a:gd name="T2" fmla="*/ 225425 w 284"/>
                  <a:gd name="T3" fmla="*/ 44450 h 141"/>
                  <a:gd name="T4" fmla="*/ 134938 w 284"/>
                  <a:gd name="T5" fmla="*/ 0 h 141"/>
                  <a:gd name="T6" fmla="*/ 0 w 284"/>
                  <a:gd name="T7" fmla="*/ 44450 h 141"/>
                  <a:gd name="T8" fmla="*/ 0 w 284"/>
                  <a:gd name="T9" fmla="*/ 134937 h 141"/>
                  <a:gd name="T10" fmla="*/ 90488 w 284"/>
                  <a:gd name="T11" fmla="*/ 134937 h 141"/>
                  <a:gd name="T12" fmla="*/ 134938 w 284"/>
                  <a:gd name="T13" fmla="*/ 88900 h 141"/>
                  <a:gd name="T14" fmla="*/ 225425 w 284"/>
                  <a:gd name="T15" fmla="*/ 134937 h 141"/>
                  <a:gd name="T16" fmla="*/ 314325 w 284"/>
                  <a:gd name="T17" fmla="*/ 223837 h 141"/>
                  <a:gd name="T18" fmla="*/ 404813 w 284"/>
                  <a:gd name="T19" fmla="*/ 179387 h 141"/>
                  <a:gd name="T20" fmla="*/ 450850 w 284"/>
                  <a:gd name="T21" fmla="*/ 179387 h 141"/>
                  <a:gd name="T22" fmla="*/ 450850 w 284"/>
                  <a:gd name="T23" fmla="*/ 134937 h 141"/>
                  <a:gd name="T24" fmla="*/ 314325 w 284"/>
                  <a:gd name="T25" fmla="*/ 44450 h 141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284" h="141">
                    <a:moveTo>
                      <a:pt x="198" y="28"/>
                    </a:moveTo>
                    <a:lnTo>
                      <a:pt x="142" y="28"/>
                    </a:lnTo>
                    <a:lnTo>
                      <a:pt x="85" y="0"/>
                    </a:lnTo>
                    <a:lnTo>
                      <a:pt x="0" y="28"/>
                    </a:lnTo>
                    <a:lnTo>
                      <a:pt x="0" y="85"/>
                    </a:lnTo>
                    <a:lnTo>
                      <a:pt x="57" y="85"/>
                    </a:lnTo>
                    <a:lnTo>
                      <a:pt x="85" y="56"/>
                    </a:lnTo>
                    <a:lnTo>
                      <a:pt x="142" y="85"/>
                    </a:lnTo>
                    <a:lnTo>
                      <a:pt x="198" y="141"/>
                    </a:lnTo>
                    <a:lnTo>
                      <a:pt x="255" y="113"/>
                    </a:lnTo>
                    <a:lnTo>
                      <a:pt x="284" y="113"/>
                    </a:lnTo>
                    <a:lnTo>
                      <a:pt x="284" y="85"/>
                    </a:lnTo>
                    <a:lnTo>
                      <a:pt x="198" y="28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9CC00"/>
                  </a:gs>
                  <a:gs pos="100000">
                    <a:srgbClr val="C1E065"/>
                  </a:gs>
                </a:gsLst>
                <a:lin ang="18900000" scaled="1"/>
              </a:gradFill>
              <a:ln w="38100" algn="ctr">
                <a:solidFill>
                  <a:srgbClr val="008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451" name="Freeform 88">
                <a:extLst>
                  <a:ext uri="{FF2B5EF4-FFF2-40B4-BE49-F238E27FC236}">
                    <a16:creationId xmlns:a16="http://schemas.microsoft.com/office/drawing/2014/main" id="{871057B1-9CCC-47AC-B8D4-8E91AFD82EF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79963" y="5340350"/>
                <a:ext cx="720725" cy="855663"/>
              </a:xfrm>
              <a:custGeom>
                <a:avLst/>
                <a:gdLst>
                  <a:gd name="T0" fmla="*/ 630238 w 454"/>
                  <a:gd name="T1" fmla="*/ 539750 h 539"/>
                  <a:gd name="T2" fmla="*/ 495300 w 454"/>
                  <a:gd name="T3" fmla="*/ 630238 h 539"/>
                  <a:gd name="T4" fmla="*/ 406400 w 454"/>
                  <a:gd name="T5" fmla="*/ 630238 h 539"/>
                  <a:gd name="T6" fmla="*/ 315913 w 454"/>
                  <a:gd name="T7" fmla="*/ 809625 h 539"/>
                  <a:gd name="T8" fmla="*/ 225425 w 454"/>
                  <a:gd name="T9" fmla="*/ 855663 h 539"/>
                  <a:gd name="T10" fmla="*/ 90488 w 454"/>
                  <a:gd name="T11" fmla="*/ 720725 h 539"/>
                  <a:gd name="T12" fmla="*/ 134938 w 454"/>
                  <a:gd name="T13" fmla="*/ 674688 h 539"/>
                  <a:gd name="T14" fmla="*/ 46038 w 454"/>
                  <a:gd name="T15" fmla="*/ 495300 h 539"/>
                  <a:gd name="T16" fmla="*/ 0 w 454"/>
                  <a:gd name="T17" fmla="*/ 495300 h 539"/>
                  <a:gd name="T18" fmla="*/ 46038 w 454"/>
                  <a:gd name="T19" fmla="*/ 315913 h 539"/>
                  <a:gd name="T20" fmla="*/ 180975 w 454"/>
                  <a:gd name="T21" fmla="*/ 269875 h 539"/>
                  <a:gd name="T22" fmla="*/ 225425 w 454"/>
                  <a:gd name="T23" fmla="*/ 315913 h 539"/>
                  <a:gd name="T24" fmla="*/ 225425 w 454"/>
                  <a:gd name="T25" fmla="*/ 180975 h 539"/>
                  <a:gd name="T26" fmla="*/ 271463 w 454"/>
                  <a:gd name="T27" fmla="*/ 180975 h 539"/>
                  <a:gd name="T28" fmla="*/ 271463 w 454"/>
                  <a:gd name="T29" fmla="*/ 134938 h 539"/>
                  <a:gd name="T30" fmla="*/ 360363 w 454"/>
                  <a:gd name="T31" fmla="*/ 134938 h 539"/>
                  <a:gd name="T32" fmla="*/ 450850 w 454"/>
                  <a:gd name="T33" fmla="*/ 90488 h 539"/>
                  <a:gd name="T34" fmla="*/ 450850 w 454"/>
                  <a:gd name="T35" fmla="*/ 46038 h 539"/>
                  <a:gd name="T36" fmla="*/ 541338 w 454"/>
                  <a:gd name="T37" fmla="*/ 46038 h 539"/>
                  <a:gd name="T38" fmla="*/ 630238 w 454"/>
                  <a:gd name="T39" fmla="*/ 0 h 539"/>
                  <a:gd name="T40" fmla="*/ 630238 w 454"/>
                  <a:gd name="T41" fmla="*/ 46038 h 539"/>
                  <a:gd name="T42" fmla="*/ 585788 w 454"/>
                  <a:gd name="T43" fmla="*/ 269875 h 539"/>
                  <a:gd name="T44" fmla="*/ 630238 w 454"/>
                  <a:gd name="T45" fmla="*/ 404813 h 539"/>
                  <a:gd name="T46" fmla="*/ 720725 w 454"/>
                  <a:gd name="T47" fmla="*/ 450850 h 539"/>
                  <a:gd name="T48" fmla="*/ 630238 w 454"/>
                  <a:gd name="T49" fmla="*/ 495300 h 539"/>
                  <a:gd name="T50" fmla="*/ 630238 w 454"/>
                  <a:gd name="T51" fmla="*/ 539750 h 539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0" t="0" r="r" b="b"/>
                <a:pathLst>
                  <a:path w="454" h="539">
                    <a:moveTo>
                      <a:pt x="397" y="340"/>
                    </a:moveTo>
                    <a:lnTo>
                      <a:pt x="312" y="397"/>
                    </a:lnTo>
                    <a:lnTo>
                      <a:pt x="256" y="397"/>
                    </a:lnTo>
                    <a:lnTo>
                      <a:pt x="199" y="510"/>
                    </a:lnTo>
                    <a:lnTo>
                      <a:pt x="142" y="539"/>
                    </a:lnTo>
                    <a:lnTo>
                      <a:pt x="57" y="454"/>
                    </a:lnTo>
                    <a:lnTo>
                      <a:pt x="85" y="425"/>
                    </a:lnTo>
                    <a:lnTo>
                      <a:pt x="29" y="312"/>
                    </a:lnTo>
                    <a:lnTo>
                      <a:pt x="0" y="312"/>
                    </a:lnTo>
                    <a:lnTo>
                      <a:pt x="29" y="199"/>
                    </a:lnTo>
                    <a:lnTo>
                      <a:pt x="114" y="170"/>
                    </a:lnTo>
                    <a:lnTo>
                      <a:pt x="142" y="199"/>
                    </a:lnTo>
                    <a:lnTo>
                      <a:pt x="142" y="114"/>
                    </a:lnTo>
                    <a:lnTo>
                      <a:pt x="171" y="114"/>
                    </a:lnTo>
                    <a:lnTo>
                      <a:pt x="171" y="85"/>
                    </a:lnTo>
                    <a:lnTo>
                      <a:pt x="227" y="85"/>
                    </a:lnTo>
                    <a:lnTo>
                      <a:pt x="284" y="57"/>
                    </a:lnTo>
                    <a:lnTo>
                      <a:pt x="284" y="29"/>
                    </a:lnTo>
                    <a:lnTo>
                      <a:pt x="341" y="29"/>
                    </a:lnTo>
                    <a:lnTo>
                      <a:pt x="397" y="0"/>
                    </a:lnTo>
                    <a:lnTo>
                      <a:pt x="397" y="29"/>
                    </a:lnTo>
                    <a:lnTo>
                      <a:pt x="369" y="170"/>
                    </a:lnTo>
                    <a:lnTo>
                      <a:pt x="397" y="255"/>
                    </a:lnTo>
                    <a:lnTo>
                      <a:pt x="454" y="284"/>
                    </a:lnTo>
                    <a:lnTo>
                      <a:pt x="397" y="312"/>
                    </a:lnTo>
                    <a:lnTo>
                      <a:pt x="397" y="34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9CC00"/>
                  </a:gs>
                  <a:gs pos="100000">
                    <a:srgbClr val="C1E065"/>
                  </a:gs>
                </a:gsLst>
                <a:lin ang="18900000" scaled="1"/>
              </a:gradFill>
              <a:ln w="38100" algn="ctr">
                <a:solidFill>
                  <a:srgbClr val="008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452" name="Freeform 89">
                <a:extLst>
                  <a:ext uri="{FF2B5EF4-FFF2-40B4-BE49-F238E27FC236}">
                    <a16:creationId xmlns:a16="http://schemas.microsoft.com/office/drawing/2014/main" id="{1C102B66-B3FD-4BDD-900D-F7B7156548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00575" y="5070475"/>
                <a:ext cx="630238" cy="450850"/>
              </a:xfrm>
              <a:custGeom>
                <a:avLst/>
                <a:gdLst>
                  <a:gd name="T0" fmla="*/ 630238 w 397"/>
                  <a:gd name="T1" fmla="*/ 315913 h 284"/>
                  <a:gd name="T2" fmla="*/ 585788 w 397"/>
                  <a:gd name="T3" fmla="*/ 269875 h 284"/>
                  <a:gd name="T4" fmla="*/ 495300 w 397"/>
                  <a:gd name="T5" fmla="*/ 269875 h 284"/>
                  <a:gd name="T6" fmla="*/ 450850 w 397"/>
                  <a:gd name="T7" fmla="*/ 134938 h 284"/>
                  <a:gd name="T8" fmla="*/ 404813 w 397"/>
                  <a:gd name="T9" fmla="*/ 90488 h 284"/>
                  <a:gd name="T10" fmla="*/ 450850 w 397"/>
                  <a:gd name="T11" fmla="*/ 0 h 284"/>
                  <a:gd name="T12" fmla="*/ 360363 w 397"/>
                  <a:gd name="T13" fmla="*/ 0 h 284"/>
                  <a:gd name="T14" fmla="*/ 314325 w 397"/>
                  <a:gd name="T15" fmla="*/ 134938 h 284"/>
                  <a:gd name="T16" fmla="*/ 179388 w 397"/>
                  <a:gd name="T17" fmla="*/ 134938 h 284"/>
                  <a:gd name="T18" fmla="*/ 134938 w 397"/>
                  <a:gd name="T19" fmla="*/ 225425 h 284"/>
                  <a:gd name="T20" fmla="*/ 44450 w 397"/>
                  <a:gd name="T21" fmla="*/ 225425 h 284"/>
                  <a:gd name="T22" fmla="*/ 0 w 397"/>
                  <a:gd name="T23" fmla="*/ 269875 h 284"/>
                  <a:gd name="T24" fmla="*/ 90488 w 397"/>
                  <a:gd name="T25" fmla="*/ 269875 h 284"/>
                  <a:gd name="T26" fmla="*/ 44450 w 397"/>
                  <a:gd name="T27" fmla="*/ 360363 h 284"/>
                  <a:gd name="T28" fmla="*/ 179388 w 397"/>
                  <a:gd name="T29" fmla="*/ 360363 h 284"/>
                  <a:gd name="T30" fmla="*/ 225425 w 397"/>
                  <a:gd name="T31" fmla="*/ 315913 h 284"/>
                  <a:gd name="T32" fmla="*/ 404813 w 397"/>
                  <a:gd name="T33" fmla="*/ 404813 h 284"/>
                  <a:gd name="T34" fmla="*/ 404813 w 397"/>
                  <a:gd name="T35" fmla="*/ 450850 h 284"/>
                  <a:gd name="T36" fmla="*/ 450850 w 397"/>
                  <a:gd name="T37" fmla="*/ 450850 h 284"/>
                  <a:gd name="T38" fmla="*/ 450850 w 397"/>
                  <a:gd name="T39" fmla="*/ 404813 h 284"/>
                  <a:gd name="T40" fmla="*/ 539750 w 397"/>
                  <a:gd name="T41" fmla="*/ 404813 h 284"/>
                  <a:gd name="T42" fmla="*/ 630238 w 397"/>
                  <a:gd name="T43" fmla="*/ 360363 h 284"/>
                  <a:gd name="T44" fmla="*/ 630238 w 397"/>
                  <a:gd name="T45" fmla="*/ 315913 h 284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0" t="0" r="r" b="b"/>
                <a:pathLst>
                  <a:path w="397" h="284">
                    <a:moveTo>
                      <a:pt x="397" y="199"/>
                    </a:moveTo>
                    <a:lnTo>
                      <a:pt x="369" y="170"/>
                    </a:lnTo>
                    <a:lnTo>
                      <a:pt x="312" y="170"/>
                    </a:lnTo>
                    <a:lnTo>
                      <a:pt x="284" y="85"/>
                    </a:lnTo>
                    <a:lnTo>
                      <a:pt x="255" y="57"/>
                    </a:lnTo>
                    <a:lnTo>
                      <a:pt x="284" y="0"/>
                    </a:lnTo>
                    <a:lnTo>
                      <a:pt x="227" y="0"/>
                    </a:lnTo>
                    <a:lnTo>
                      <a:pt x="198" y="85"/>
                    </a:lnTo>
                    <a:lnTo>
                      <a:pt x="113" y="85"/>
                    </a:lnTo>
                    <a:lnTo>
                      <a:pt x="85" y="142"/>
                    </a:lnTo>
                    <a:lnTo>
                      <a:pt x="28" y="142"/>
                    </a:lnTo>
                    <a:lnTo>
                      <a:pt x="0" y="170"/>
                    </a:lnTo>
                    <a:lnTo>
                      <a:pt x="57" y="170"/>
                    </a:lnTo>
                    <a:lnTo>
                      <a:pt x="28" y="227"/>
                    </a:lnTo>
                    <a:lnTo>
                      <a:pt x="113" y="227"/>
                    </a:lnTo>
                    <a:lnTo>
                      <a:pt x="142" y="199"/>
                    </a:lnTo>
                    <a:lnTo>
                      <a:pt x="255" y="255"/>
                    </a:lnTo>
                    <a:lnTo>
                      <a:pt x="255" y="284"/>
                    </a:lnTo>
                    <a:lnTo>
                      <a:pt x="284" y="284"/>
                    </a:lnTo>
                    <a:lnTo>
                      <a:pt x="284" y="255"/>
                    </a:lnTo>
                    <a:lnTo>
                      <a:pt x="340" y="255"/>
                    </a:lnTo>
                    <a:lnTo>
                      <a:pt x="397" y="227"/>
                    </a:lnTo>
                    <a:lnTo>
                      <a:pt x="397" y="199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9CC00"/>
                  </a:gs>
                  <a:gs pos="100000">
                    <a:srgbClr val="C1E065"/>
                  </a:gs>
                </a:gsLst>
                <a:lin ang="18900000" scaled="1"/>
              </a:gradFill>
              <a:ln w="38100" algn="ctr">
                <a:solidFill>
                  <a:srgbClr val="008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453" name="Freeform 90">
                <a:extLst>
                  <a:ext uri="{FF2B5EF4-FFF2-40B4-BE49-F238E27FC236}">
                    <a16:creationId xmlns:a16="http://schemas.microsoft.com/office/drawing/2014/main" id="{CCC47ECF-089E-44B1-AB84-27C4F4C5508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30700" y="5160963"/>
                <a:ext cx="674688" cy="539750"/>
              </a:xfrm>
              <a:custGeom>
                <a:avLst/>
                <a:gdLst>
                  <a:gd name="T0" fmla="*/ 314325 w 425"/>
                  <a:gd name="T1" fmla="*/ 134938 h 340"/>
                  <a:gd name="T2" fmla="*/ 179388 w 425"/>
                  <a:gd name="T3" fmla="*/ 0 h 340"/>
                  <a:gd name="T4" fmla="*/ 134938 w 425"/>
                  <a:gd name="T5" fmla="*/ 0 h 340"/>
                  <a:gd name="T6" fmla="*/ 90488 w 425"/>
                  <a:gd name="T7" fmla="*/ 44450 h 340"/>
                  <a:gd name="T8" fmla="*/ 44450 w 425"/>
                  <a:gd name="T9" fmla="*/ 134938 h 340"/>
                  <a:gd name="T10" fmla="*/ 90488 w 425"/>
                  <a:gd name="T11" fmla="*/ 134938 h 340"/>
                  <a:gd name="T12" fmla="*/ 90488 w 425"/>
                  <a:gd name="T13" fmla="*/ 225425 h 340"/>
                  <a:gd name="T14" fmla="*/ 0 w 425"/>
                  <a:gd name="T15" fmla="*/ 360363 h 340"/>
                  <a:gd name="T16" fmla="*/ 44450 w 425"/>
                  <a:gd name="T17" fmla="*/ 360363 h 340"/>
                  <a:gd name="T18" fmla="*/ 90488 w 425"/>
                  <a:gd name="T19" fmla="*/ 449263 h 340"/>
                  <a:gd name="T20" fmla="*/ 134938 w 425"/>
                  <a:gd name="T21" fmla="*/ 539750 h 340"/>
                  <a:gd name="T22" fmla="*/ 225425 w 425"/>
                  <a:gd name="T23" fmla="*/ 539750 h 340"/>
                  <a:gd name="T24" fmla="*/ 404813 w 425"/>
                  <a:gd name="T25" fmla="*/ 404813 h 340"/>
                  <a:gd name="T26" fmla="*/ 495300 w 425"/>
                  <a:gd name="T27" fmla="*/ 495300 h 340"/>
                  <a:gd name="T28" fmla="*/ 630238 w 425"/>
                  <a:gd name="T29" fmla="*/ 449263 h 340"/>
                  <a:gd name="T30" fmla="*/ 674688 w 425"/>
                  <a:gd name="T31" fmla="*/ 495300 h 340"/>
                  <a:gd name="T32" fmla="*/ 674688 w 425"/>
                  <a:gd name="T33" fmla="*/ 314325 h 340"/>
                  <a:gd name="T34" fmla="*/ 495300 w 425"/>
                  <a:gd name="T35" fmla="*/ 225425 h 340"/>
                  <a:gd name="T36" fmla="*/ 449263 w 425"/>
                  <a:gd name="T37" fmla="*/ 269875 h 340"/>
                  <a:gd name="T38" fmla="*/ 314325 w 425"/>
                  <a:gd name="T39" fmla="*/ 269875 h 340"/>
                  <a:gd name="T40" fmla="*/ 360363 w 425"/>
                  <a:gd name="T41" fmla="*/ 179388 h 340"/>
                  <a:gd name="T42" fmla="*/ 269875 w 425"/>
                  <a:gd name="T43" fmla="*/ 179388 h 340"/>
                  <a:gd name="T44" fmla="*/ 314325 w 425"/>
                  <a:gd name="T45" fmla="*/ 134938 h 340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0" t="0" r="r" b="b"/>
                <a:pathLst>
                  <a:path w="425" h="340">
                    <a:moveTo>
                      <a:pt x="198" y="85"/>
                    </a:moveTo>
                    <a:lnTo>
                      <a:pt x="113" y="0"/>
                    </a:lnTo>
                    <a:lnTo>
                      <a:pt x="85" y="0"/>
                    </a:lnTo>
                    <a:lnTo>
                      <a:pt x="57" y="28"/>
                    </a:lnTo>
                    <a:lnTo>
                      <a:pt x="28" y="85"/>
                    </a:lnTo>
                    <a:lnTo>
                      <a:pt x="57" y="85"/>
                    </a:lnTo>
                    <a:lnTo>
                      <a:pt x="57" y="142"/>
                    </a:lnTo>
                    <a:lnTo>
                      <a:pt x="0" y="227"/>
                    </a:lnTo>
                    <a:lnTo>
                      <a:pt x="28" y="227"/>
                    </a:lnTo>
                    <a:lnTo>
                      <a:pt x="57" y="283"/>
                    </a:lnTo>
                    <a:lnTo>
                      <a:pt x="85" y="340"/>
                    </a:lnTo>
                    <a:lnTo>
                      <a:pt x="142" y="340"/>
                    </a:lnTo>
                    <a:lnTo>
                      <a:pt x="255" y="255"/>
                    </a:lnTo>
                    <a:lnTo>
                      <a:pt x="312" y="312"/>
                    </a:lnTo>
                    <a:lnTo>
                      <a:pt x="397" y="283"/>
                    </a:lnTo>
                    <a:lnTo>
                      <a:pt x="425" y="312"/>
                    </a:lnTo>
                    <a:lnTo>
                      <a:pt x="425" y="198"/>
                    </a:lnTo>
                    <a:lnTo>
                      <a:pt x="312" y="142"/>
                    </a:lnTo>
                    <a:lnTo>
                      <a:pt x="283" y="170"/>
                    </a:lnTo>
                    <a:lnTo>
                      <a:pt x="198" y="170"/>
                    </a:lnTo>
                    <a:lnTo>
                      <a:pt x="227" y="113"/>
                    </a:lnTo>
                    <a:lnTo>
                      <a:pt x="170" y="113"/>
                    </a:lnTo>
                    <a:lnTo>
                      <a:pt x="198" y="85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9CC00"/>
                  </a:gs>
                  <a:gs pos="100000">
                    <a:srgbClr val="C1E065"/>
                  </a:gs>
                </a:gsLst>
                <a:lin ang="18900000" scaled="1"/>
              </a:gradFill>
              <a:ln w="38100" algn="ctr">
                <a:solidFill>
                  <a:srgbClr val="008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454" name="Freeform 91">
                <a:extLst>
                  <a:ext uri="{FF2B5EF4-FFF2-40B4-BE49-F238E27FC236}">
                    <a16:creationId xmlns:a16="http://schemas.microsoft.com/office/drawing/2014/main" id="{182FAB71-7EC7-4946-B641-20354A754CD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65638" y="4979988"/>
                <a:ext cx="585787" cy="315912"/>
              </a:xfrm>
              <a:custGeom>
                <a:avLst/>
                <a:gdLst>
                  <a:gd name="T0" fmla="*/ 585787 w 369"/>
                  <a:gd name="T1" fmla="*/ 90487 h 199"/>
                  <a:gd name="T2" fmla="*/ 539750 w 369"/>
                  <a:gd name="T3" fmla="*/ 0 h 199"/>
                  <a:gd name="T4" fmla="*/ 404812 w 369"/>
                  <a:gd name="T5" fmla="*/ 90487 h 199"/>
                  <a:gd name="T6" fmla="*/ 360362 w 369"/>
                  <a:gd name="T7" fmla="*/ 46037 h 199"/>
                  <a:gd name="T8" fmla="*/ 269875 w 369"/>
                  <a:gd name="T9" fmla="*/ 0 h 199"/>
                  <a:gd name="T10" fmla="*/ 179387 w 369"/>
                  <a:gd name="T11" fmla="*/ 46037 h 199"/>
                  <a:gd name="T12" fmla="*/ 90487 w 369"/>
                  <a:gd name="T13" fmla="*/ 46037 h 199"/>
                  <a:gd name="T14" fmla="*/ 90487 w 369"/>
                  <a:gd name="T15" fmla="*/ 134937 h 199"/>
                  <a:gd name="T16" fmla="*/ 0 w 369"/>
                  <a:gd name="T17" fmla="*/ 134937 h 199"/>
                  <a:gd name="T18" fmla="*/ 0 w 369"/>
                  <a:gd name="T19" fmla="*/ 180975 h 199"/>
                  <a:gd name="T20" fmla="*/ 44450 w 369"/>
                  <a:gd name="T21" fmla="*/ 180975 h 199"/>
                  <a:gd name="T22" fmla="*/ 179387 w 369"/>
                  <a:gd name="T23" fmla="*/ 315912 h 199"/>
                  <a:gd name="T24" fmla="*/ 269875 w 369"/>
                  <a:gd name="T25" fmla="*/ 315912 h 199"/>
                  <a:gd name="T26" fmla="*/ 314325 w 369"/>
                  <a:gd name="T27" fmla="*/ 225425 h 199"/>
                  <a:gd name="T28" fmla="*/ 449262 w 369"/>
                  <a:gd name="T29" fmla="*/ 225425 h 199"/>
                  <a:gd name="T30" fmla="*/ 495300 w 369"/>
                  <a:gd name="T31" fmla="*/ 90487 h 199"/>
                  <a:gd name="T32" fmla="*/ 585787 w 369"/>
                  <a:gd name="T33" fmla="*/ 90487 h 199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369" h="199">
                    <a:moveTo>
                      <a:pt x="369" y="57"/>
                    </a:moveTo>
                    <a:lnTo>
                      <a:pt x="340" y="0"/>
                    </a:lnTo>
                    <a:lnTo>
                      <a:pt x="255" y="57"/>
                    </a:lnTo>
                    <a:lnTo>
                      <a:pt x="227" y="29"/>
                    </a:lnTo>
                    <a:lnTo>
                      <a:pt x="170" y="0"/>
                    </a:lnTo>
                    <a:lnTo>
                      <a:pt x="113" y="29"/>
                    </a:lnTo>
                    <a:lnTo>
                      <a:pt x="57" y="29"/>
                    </a:lnTo>
                    <a:lnTo>
                      <a:pt x="57" y="85"/>
                    </a:lnTo>
                    <a:lnTo>
                      <a:pt x="0" y="85"/>
                    </a:lnTo>
                    <a:lnTo>
                      <a:pt x="0" y="114"/>
                    </a:lnTo>
                    <a:lnTo>
                      <a:pt x="28" y="114"/>
                    </a:lnTo>
                    <a:lnTo>
                      <a:pt x="113" y="199"/>
                    </a:lnTo>
                    <a:lnTo>
                      <a:pt x="170" y="199"/>
                    </a:lnTo>
                    <a:lnTo>
                      <a:pt x="198" y="142"/>
                    </a:lnTo>
                    <a:lnTo>
                      <a:pt x="283" y="142"/>
                    </a:lnTo>
                    <a:lnTo>
                      <a:pt x="312" y="57"/>
                    </a:lnTo>
                    <a:lnTo>
                      <a:pt x="369" y="57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9CC00"/>
                  </a:gs>
                  <a:gs pos="100000">
                    <a:srgbClr val="C1E065"/>
                  </a:gs>
                </a:gsLst>
                <a:lin ang="18900000" scaled="1"/>
              </a:gradFill>
              <a:ln w="38100" algn="ctr">
                <a:solidFill>
                  <a:srgbClr val="008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455" name="Freeform 92">
                <a:extLst>
                  <a:ext uri="{FF2B5EF4-FFF2-40B4-BE49-F238E27FC236}">
                    <a16:creationId xmlns:a16="http://schemas.microsoft.com/office/drawing/2014/main" id="{3978B367-BA48-468A-87D4-D3BBDF861E3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56125" y="5565775"/>
                <a:ext cx="449263" cy="630238"/>
              </a:xfrm>
              <a:custGeom>
                <a:avLst/>
                <a:gdLst>
                  <a:gd name="T0" fmla="*/ 179388 w 283"/>
                  <a:gd name="T1" fmla="*/ 0 h 397"/>
                  <a:gd name="T2" fmla="*/ 0 w 283"/>
                  <a:gd name="T3" fmla="*/ 134938 h 397"/>
                  <a:gd name="T4" fmla="*/ 0 w 283"/>
                  <a:gd name="T5" fmla="*/ 225425 h 397"/>
                  <a:gd name="T6" fmla="*/ 134938 w 283"/>
                  <a:gd name="T7" fmla="*/ 269875 h 397"/>
                  <a:gd name="T8" fmla="*/ 179388 w 283"/>
                  <a:gd name="T9" fmla="*/ 495300 h 397"/>
                  <a:gd name="T10" fmla="*/ 269875 w 283"/>
                  <a:gd name="T11" fmla="*/ 539750 h 397"/>
                  <a:gd name="T12" fmla="*/ 358775 w 283"/>
                  <a:gd name="T13" fmla="*/ 630238 h 397"/>
                  <a:gd name="T14" fmla="*/ 449263 w 283"/>
                  <a:gd name="T15" fmla="*/ 630238 h 397"/>
                  <a:gd name="T16" fmla="*/ 314325 w 283"/>
                  <a:gd name="T17" fmla="*/ 495300 h 397"/>
                  <a:gd name="T18" fmla="*/ 358775 w 283"/>
                  <a:gd name="T19" fmla="*/ 449263 h 397"/>
                  <a:gd name="T20" fmla="*/ 269875 w 283"/>
                  <a:gd name="T21" fmla="*/ 269875 h 397"/>
                  <a:gd name="T22" fmla="*/ 223838 w 283"/>
                  <a:gd name="T23" fmla="*/ 269875 h 397"/>
                  <a:gd name="T24" fmla="*/ 269875 w 283"/>
                  <a:gd name="T25" fmla="*/ 90488 h 397"/>
                  <a:gd name="T26" fmla="*/ 179388 w 283"/>
                  <a:gd name="T27" fmla="*/ 0 h 397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0" t="0" r="r" b="b"/>
                <a:pathLst>
                  <a:path w="283" h="397">
                    <a:moveTo>
                      <a:pt x="113" y="0"/>
                    </a:moveTo>
                    <a:lnTo>
                      <a:pt x="0" y="85"/>
                    </a:lnTo>
                    <a:lnTo>
                      <a:pt x="0" y="142"/>
                    </a:lnTo>
                    <a:lnTo>
                      <a:pt x="85" y="170"/>
                    </a:lnTo>
                    <a:lnTo>
                      <a:pt x="113" y="312"/>
                    </a:lnTo>
                    <a:lnTo>
                      <a:pt x="170" y="340"/>
                    </a:lnTo>
                    <a:lnTo>
                      <a:pt x="226" y="397"/>
                    </a:lnTo>
                    <a:lnTo>
                      <a:pt x="283" y="397"/>
                    </a:lnTo>
                    <a:lnTo>
                      <a:pt x="198" y="312"/>
                    </a:lnTo>
                    <a:lnTo>
                      <a:pt x="226" y="283"/>
                    </a:lnTo>
                    <a:lnTo>
                      <a:pt x="170" y="170"/>
                    </a:lnTo>
                    <a:lnTo>
                      <a:pt x="141" y="170"/>
                    </a:lnTo>
                    <a:lnTo>
                      <a:pt x="170" y="57"/>
                    </a:lnTo>
                    <a:lnTo>
                      <a:pt x="113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9CC00"/>
                  </a:gs>
                  <a:gs pos="100000">
                    <a:srgbClr val="C1E065"/>
                  </a:gs>
                </a:gsLst>
                <a:lin ang="18900000" scaled="1"/>
              </a:gradFill>
              <a:ln w="38100" algn="ctr">
                <a:solidFill>
                  <a:srgbClr val="008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456" name="Freeform 93">
                <a:extLst>
                  <a:ext uri="{FF2B5EF4-FFF2-40B4-BE49-F238E27FC236}">
                    <a16:creationId xmlns:a16="http://schemas.microsoft.com/office/drawing/2014/main" id="{6887E138-66EE-412F-A404-4116CC5DB29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35513" y="5880100"/>
                <a:ext cx="765175" cy="1081088"/>
              </a:xfrm>
              <a:custGeom>
                <a:avLst/>
                <a:gdLst>
                  <a:gd name="T0" fmla="*/ 0 w 482"/>
                  <a:gd name="T1" fmla="*/ 946150 h 681"/>
                  <a:gd name="T2" fmla="*/ 44450 w 482"/>
                  <a:gd name="T3" fmla="*/ 855663 h 681"/>
                  <a:gd name="T4" fmla="*/ 179388 w 482"/>
                  <a:gd name="T5" fmla="*/ 765175 h 681"/>
                  <a:gd name="T6" fmla="*/ 225425 w 482"/>
                  <a:gd name="T7" fmla="*/ 811213 h 681"/>
                  <a:gd name="T8" fmla="*/ 225425 w 482"/>
                  <a:gd name="T9" fmla="*/ 630238 h 681"/>
                  <a:gd name="T10" fmla="*/ 315913 w 482"/>
                  <a:gd name="T11" fmla="*/ 585788 h 681"/>
                  <a:gd name="T12" fmla="*/ 404813 w 482"/>
                  <a:gd name="T13" fmla="*/ 406400 h 681"/>
                  <a:gd name="T14" fmla="*/ 360363 w 482"/>
                  <a:gd name="T15" fmla="*/ 269875 h 681"/>
                  <a:gd name="T16" fmla="*/ 450850 w 482"/>
                  <a:gd name="T17" fmla="*/ 90488 h 681"/>
                  <a:gd name="T18" fmla="*/ 539750 w 482"/>
                  <a:gd name="T19" fmla="*/ 90488 h 681"/>
                  <a:gd name="T20" fmla="*/ 674688 w 482"/>
                  <a:gd name="T21" fmla="*/ 0 h 681"/>
                  <a:gd name="T22" fmla="*/ 630238 w 482"/>
                  <a:gd name="T23" fmla="*/ 90488 h 681"/>
                  <a:gd name="T24" fmla="*/ 674688 w 482"/>
                  <a:gd name="T25" fmla="*/ 90488 h 681"/>
                  <a:gd name="T26" fmla="*/ 765175 w 482"/>
                  <a:gd name="T27" fmla="*/ 180975 h 681"/>
                  <a:gd name="T28" fmla="*/ 720725 w 482"/>
                  <a:gd name="T29" fmla="*/ 225425 h 681"/>
                  <a:gd name="T30" fmla="*/ 720725 w 482"/>
                  <a:gd name="T31" fmla="*/ 406400 h 681"/>
                  <a:gd name="T32" fmla="*/ 674688 w 482"/>
                  <a:gd name="T33" fmla="*/ 495300 h 681"/>
                  <a:gd name="T34" fmla="*/ 585788 w 482"/>
                  <a:gd name="T35" fmla="*/ 541338 h 681"/>
                  <a:gd name="T36" fmla="*/ 495300 w 482"/>
                  <a:gd name="T37" fmla="*/ 630238 h 681"/>
                  <a:gd name="T38" fmla="*/ 404813 w 482"/>
                  <a:gd name="T39" fmla="*/ 765175 h 681"/>
                  <a:gd name="T40" fmla="*/ 404813 w 482"/>
                  <a:gd name="T41" fmla="*/ 855663 h 681"/>
                  <a:gd name="T42" fmla="*/ 315913 w 482"/>
                  <a:gd name="T43" fmla="*/ 946150 h 681"/>
                  <a:gd name="T44" fmla="*/ 134938 w 482"/>
                  <a:gd name="T45" fmla="*/ 1081088 h 681"/>
                  <a:gd name="T46" fmla="*/ 0 w 482"/>
                  <a:gd name="T47" fmla="*/ 946150 h 681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0" t="0" r="r" b="b"/>
                <a:pathLst>
                  <a:path w="482" h="681">
                    <a:moveTo>
                      <a:pt x="0" y="596"/>
                    </a:moveTo>
                    <a:lnTo>
                      <a:pt x="28" y="539"/>
                    </a:lnTo>
                    <a:lnTo>
                      <a:pt x="113" y="482"/>
                    </a:lnTo>
                    <a:lnTo>
                      <a:pt x="142" y="511"/>
                    </a:lnTo>
                    <a:lnTo>
                      <a:pt x="142" y="397"/>
                    </a:lnTo>
                    <a:lnTo>
                      <a:pt x="199" y="369"/>
                    </a:lnTo>
                    <a:lnTo>
                      <a:pt x="255" y="256"/>
                    </a:lnTo>
                    <a:lnTo>
                      <a:pt x="227" y="170"/>
                    </a:lnTo>
                    <a:lnTo>
                      <a:pt x="284" y="57"/>
                    </a:lnTo>
                    <a:lnTo>
                      <a:pt x="340" y="57"/>
                    </a:lnTo>
                    <a:lnTo>
                      <a:pt x="425" y="0"/>
                    </a:lnTo>
                    <a:lnTo>
                      <a:pt x="397" y="57"/>
                    </a:lnTo>
                    <a:lnTo>
                      <a:pt x="425" y="57"/>
                    </a:lnTo>
                    <a:lnTo>
                      <a:pt x="482" y="114"/>
                    </a:lnTo>
                    <a:lnTo>
                      <a:pt x="454" y="142"/>
                    </a:lnTo>
                    <a:lnTo>
                      <a:pt x="454" y="256"/>
                    </a:lnTo>
                    <a:lnTo>
                      <a:pt x="425" y="312"/>
                    </a:lnTo>
                    <a:lnTo>
                      <a:pt x="369" y="341"/>
                    </a:lnTo>
                    <a:lnTo>
                      <a:pt x="312" y="397"/>
                    </a:lnTo>
                    <a:lnTo>
                      <a:pt x="255" y="482"/>
                    </a:lnTo>
                    <a:lnTo>
                      <a:pt x="255" y="539"/>
                    </a:lnTo>
                    <a:lnTo>
                      <a:pt x="199" y="596"/>
                    </a:lnTo>
                    <a:lnTo>
                      <a:pt x="85" y="681"/>
                    </a:lnTo>
                    <a:lnTo>
                      <a:pt x="0" y="596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9CC00"/>
                  </a:gs>
                  <a:gs pos="100000">
                    <a:srgbClr val="C1E065"/>
                  </a:gs>
                </a:gsLst>
                <a:lin ang="18900000" scaled="1"/>
              </a:gradFill>
              <a:ln w="38100" algn="ctr">
                <a:solidFill>
                  <a:srgbClr val="008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457" name="Freeform 94">
                <a:extLst>
                  <a:ext uri="{FF2B5EF4-FFF2-40B4-BE49-F238E27FC236}">
                    <a16:creationId xmlns:a16="http://schemas.microsoft.com/office/drawing/2014/main" id="{CD56D8DA-32A0-423B-A50F-DA4187E2487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70450" y="6691313"/>
                <a:ext cx="855663" cy="495300"/>
              </a:xfrm>
              <a:custGeom>
                <a:avLst/>
                <a:gdLst>
                  <a:gd name="T0" fmla="*/ 0 w 539"/>
                  <a:gd name="T1" fmla="*/ 269875 h 312"/>
                  <a:gd name="T2" fmla="*/ 180975 w 539"/>
                  <a:gd name="T3" fmla="*/ 134938 h 312"/>
                  <a:gd name="T4" fmla="*/ 269875 w 539"/>
                  <a:gd name="T5" fmla="*/ 269875 h 312"/>
                  <a:gd name="T6" fmla="*/ 450850 w 539"/>
                  <a:gd name="T7" fmla="*/ 44450 h 312"/>
                  <a:gd name="T8" fmla="*/ 539750 w 539"/>
                  <a:gd name="T9" fmla="*/ 0 h 312"/>
                  <a:gd name="T10" fmla="*/ 855663 w 539"/>
                  <a:gd name="T11" fmla="*/ 44450 h 312"/>
                  <a:gd name="T12" fmla="*/ 855663 w 539"/>
                  <a:gd name="T13" fmla="*/ 134938 h 312"/>
                  <a:gd name="T14" fmla="*/ 765175 w 539"/>
                  <a:gd name="T15" fmla="*/ 179388 h 312"/>
                  <a:gd name="T16" fmla="*/ 585788 w 539"/>
                  <a:gd name="T17" fmla="*/ 223838 h 312"/>
                  <a:gd name="T18" fmla="*/ 539750 w 539"/>
                  <a:gd name="T19" fmla="*/ 404813 h 312"/>
                  <a:gd name="T20" fmla="*/ 450850 w 539"/>
                  <a:gd name="T21" fmla="*/ 495300 h 312"/>
                  <a:gd name="T22" fmla="*/ 315913 w 539"/>
                  <a:gd name="T23" fmla="*/ 358775 h 312"/>
                  <a:gd name="T24" fmla="*/ 0 w 539"/>
                  <a:gd name="T25" fmla="*/ 269875 h 312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539" h="312">
                    <a:moveTo>
                      <a:pt x="0" y="170"/>
                    </a:moveTo>
                    <a:lnTo>
                      <a:pt x="114" y="85"/>
                    </a:lnTo>
                    <a:lnTo>
                      <a:pt x="170" y="170"/>
                    </a:lnTo>
                    <a:lnTo>
                      <a:pt x="284" y="28"/>
                    </a:lnTo>
                    <a:lnTo>
                      <a:pt x="340" y="0"/>
                    </a:lnTo>
                    <a:lnTo>
                      <a:pt x="539" y="28"/>
                    </a:lnTo>
                    <a:lnTo>
                      <a:pt x="539" y="85"/>
                    </a:lnTo>
                    <a:lnTo>
                      <a:pt x="482" y="113"/>
                    </a:lnTo>
                    <a:lnTo>
                      <a:pt x="369" y="141"/>
                    </a:lnTo>
                    <a:lnTo>
                      <a:pt x="340" y="255"/>
                    </a:lnTo>
                    <a:lnTo>
                      <a:pt x="284" y="312"/>
                    </a:lnTo>
                    <a:lnTo>
                      <a:pt x="199" y="226"/>
                    </a:lnTo>
                    <a:lnTo>
                      <a:pt x="0" y="17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9CC00"/>
                  </a:gs>
                  <a:gs pos="100000">
                    <a:srgbClr val="C1E065"/>
                  </a:gs>
                </a:gsLst>
                <a:lin ang="18900000" scaled="1"/>
              </a:gradFill>
              <a:ln w="38100" algn="ctr">
                <a:solidFill>
                  <a:srgbClr val="008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458" name="Freeform 95">
                <a:extLst>
                  <a:ext uri="{FF2B5EF4-FFF2-40B4-BE49-F238E27FC236}">
                    <a16:creationId xmlns:a16="http://schemas.microsoft.com/office/drawing/2014/main" id="{02730678-7402-44FD-9CEC-16BB78C285B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51425" y="6105525"/>
                <a:ext cx="989013" cy="855663"/>
              </a:xfrm>
              <a:custGeom>
                <a:avLst/>
                <a:gdLst>
                  <a:gd name="T0" fmla="*/ 674688 w 623"/>
                  <a:gd name="T1" fmla="*/ 630238 h 539"/>
                  <a:gd name="T2" fmla="*/ 763588 w 623"/>
                  <a:gd name="T3" fmla="*/ 585788 h 539"/>
                  <a:gd name="T4" fmla="*/ 763588 w 623"/>
                  <a:gd name="T5" fmla="*/ 495300 h 539"/>
                  <a:gd name="T6" fmla="*/ 854075 w 623"/>
                  <a:gd name="T7" fmla="*/ 360363 h 539"/>
                  <a:gd name="T8" fmla="*/ 944563 w 623"/>
                  <a:gd name="T9" fmla="*/ 404813 h 539"/>
                  <a:gd name="T10" fmla="*/ 989013 w 623"/>
                  <a:gd name="T11" fmla="*/ 360363 h 539"/>
                  <a:gd name="T12" fmla="*/ 989013 w 623"/>
                  <a:gd name="T13" fmla="*/ 315913 h 539"/>
                  <a:gd name="T14" fmla="*/ 809625 w 623"/>
                  <a:gd name="T15" fmla="*/ 225425 h 539"/>
                  <a:gd name="T16" fmla="*/ 628650 w 623"/>
                  <a:gd name="T17" fmla="*/ 269875 h 539"/>
                  <a:gd name="T18" fmla="*/ 493713 w 623"/>
                  <a:gd name="T19" fmla="*/ 225425 h 539"/>
                  <a:gd name="T20" fmla="*/ 539750 w 623"/>
                  <a:gd name="T21" fmla="*/ 90488 h 539"/>
                  <a:gd name="T22" fmla="*/ 493713 w 623"/>
                  <a:gd name="T23" fmla="*/ 90488 h 539"/>
                  <a:gd name="T24" fmla="*/ 493713 w 623"/>
                  <a:gd name="T25" fmla="*/ 0 h 539"/>
                  <a:gd name="T26" fmla="*/ 404813 w 623"/>
                  <a:gd name="T27" fmla="*/ 0 h 539"/>
                  <a:gd name="T28" fmla="*/ 404813 w 623"/>
                  <a:gd name="T29" fmla="*/ 180975 h 539"/>
                  <a:gd name="T30" fmla="*/ 358775 w 623"/>
                  <a:gd name="T31" fmla="*/ 269875 h 539"/>
                  <a:gd name="T32" fmla="*/ 269875 w 623"/>
                  <a:gd name="T33" fmla="*/ 315913 h 539"/>
                  <a:gd name="T34" fmla="*/ 179388 w 623"/>
                  <a:gd name="T35" fmla="*/ 404813 h 539"/>
                  <a:gd name="T36" fmla="*/ 88900 w 623"/>
                  <a:gd name="T37" fmla="*/ 539750 h 539"/>
                  <a:gd name="T38" fmla="*/ 88900 w 623"/>
                  <a:gd name="T39" fmla="*/ 630238 h 539"/>
                  <a:gd name="T40" fmla="*/ 0 w 623"/>
                  <a:gd name="T41" fmla="*/ 720725 h 539"/>
                  <a:gd name="T42" fmla="*/ 88900 w 623"/>
                  <a:gd name="T43" fmla="*/ 855663 h 539"/>
                  <a:gd name="T44" fmla="*/ 269875 w 623"/>
                  <a:gd name="T45" fmla="*/ 630238 h 539"/>
                  <a:gd name="T46" fmla="*/ 358775 w 623"/>
                  <a:gd name="T47" fmla="*/ 585788 h 539"/>
                  <a:gd name="T48" fmla="*/ 674688 w 623"/>
                  <a:gd name="T49" fmla="*/ 630238 h 539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0" t="0" r="r" b="b"/>
                <a:pathLst>
                  <a:path w="623" h="539">
                    <a:moveTo>
                      <a:pt x="425" y="397"/>
                    </a:moveTo>
                    <a:lnTo>
                      <a:pt x="481" y="369"/>
                    </a:lnTo>
                    <a:lnTo>
                      <a:pt x="481" y="312"/>
                    </a:lnTo>
                    <a:lnTo>
                      <a:pt x="538" y="227"/>
                    </a:lnTo>
                    <a:lnTo>
                      <a:pt x="595" y="255"/>
                    </a:lnTo>
                    <a:lnTo>
                      <a:pt x="623" y="227"/>
                    </a:lnTo>
                    <a:lnTo>
                      <a:pt x="623" y="199"/>
                    </a:lnTo>
                    <a:lnTo>
                      <a:pt x="510" y="142"/>
                    </a:lnTo>
                    <a:lnTo>
                      <a:pt x="396" y="170"/>
                    </a:lnTo>
                    <a:lnTo>
                      <a:pt x="311" y="142"/>
                    </a:lnTo>
                    <a:lnTo>
                      <a:pt x="340" y="57"/>
                    </a:lnTo>
                    <a:lnTo>
                      <a:pt x="311" y="57"/>
                    </a:lnTo>
                    <a:lnTo>
                      <a:pt x="311" y="0"/>
                    </a:lnTo>
                    <a:lnTo>
                      <a:pt x="255" y="0"/>
                    </a:lnTo>
                    <a:lnTo>
                      <a:pt x="255" y="114"/>
                    </a:lnTo>
                    <a:lnTo>
                      <a:pt x="226" y="170"/>
                    </a:lnTo>
                    <a:lnTo>
                      <a:pt x="170" y="199"/>
                    </a:lnTo>
                    <a:lnTo>
                      <a:pt x="113" y="255"/>
                    </a:lnTo>
                    <a:lnTo>
                      <a:pt x="56" y="340"/>
                    </a:lnTo>
                    <a:lnTo>
                      <a:pt x="56" y="397"/>
                    </a:lnTo>
                    <a:lnTo>
                      <a:pt x="0" y="454"/>
                    </a:lnTo>
                    <a:lnTo>
                      <a:pt x="56" y="539"/>
                    </a:lnTo>
                    <a:lnTo>
                      <a:pt x="170" y="397"/>
                    </a:lnTo>
                    <a:lnTo>
                      <a:pt x="226" y="369"/>
                    </a:lnTo>
                    <a:lnTo>
                      <a:pt x="425" y="397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9CC00"/>
                  </a:gs>
                  <a:gs pos="100000">
                    <a:srgbClr val="C1E065"/>
                  </a:gs>
                </a:gsLst>
                <a:lin ang="18900000" scaled="1"/>
              </a:gradFill>
              <a:ln w="38100" algn="ctr">
                <a:solidFill>
                  <a:srgbClr val="008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459" name="Freeform 96">
                <a:extLst>
                  <a:ext uri="{FF2B5EF4-FFF2-40B4-BE49-F238E27FC236}">
                    <a16:creationId xmlns:a16="http://schemas.microsoft.com/office/drawing/2014/main" id="{F644E285-E43A-41AB-BD4D-C6AFF256854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00688" y="6600825"/>
                <a:ext cx="900112" cy="990600"/>
              </a:xfrm>
              <a:custGeom>
                <a:avLst/>
                <a:gdLst>
                  <a:gd name="T0" fmla="*/ 495300 w 567"/>
                  <a:gd name="T1" fmla="*/ 990600 h 624"/>
                  <a:gd name="T2" fmla="*/ 179387 w 567"/>
                  <a:gd name="T3" fmla="*/ 900113 h 624"/>
                  <a:gd name="T4" fmla="*/ 0 w 567"/>
                  <a:gd name="T5" fmla="*/ 720725 h 624"/>
                  <a:gd name="T6" fmla="*/ 225425 w 567"/>
                  <a:gd name="T7" fmla="*/ 495300 h 624"/>
                  <a:gd name="T8" fmla="*/ 269875 w 567"/>
                  <a:gd name="T9" fmla="*/ 404813 h 624"/>
                  <a:gd name="T10" fmla="*/ 360362 w 567"/>
                  <a:gd name="T11" fmla="*/ 360363 h 624"/>
                  <a:gd name="T12" fmla="*/ 360362 w 567"/>
                  <a:gd name="T13" fmla="*/ 179388 h 624"/>
                  <a:gd name="T14" fmla="*/ 450850 w 567"/>
                  <a:gd name="T15" fmla="*/ 134938 h 624"/>
                  <a:gd name="T16" fmla="*/ 539750 w 567"/>
                  <a:gd name="T17" fmla="*/ 0 h 624"/>
                  <a:gd name="T18" fmla="*/ 630237 w 567"/>
                  <a:gd name="T19" fmla="*/ 0 h 624"/>
                  <a:gd name="T20" fmla="*/ 765175 w 567"/>
                  <a:gd name="T21" fmla="*/ 225425 h 624"/>
                  <a:gd name="T22" fmla="*/ 855662 w 567"/>
                  <a:gd name="T23" fmla="*/ 314325 h 624"/>
                  <a:gd name="T24" fmla="*/ 900112 w 567"/>
                  <a:gd name="T25" fmla="*/ 449263 h 624"/>
                  <a:gd name="T26" fmla="*/ 674687 w 567"/>
                  <a:gd name="T27" fmla="*/ 539750 h 624"/>
                  <a:gd name="T28" fmla="*/ 720725 w 567"/>
                  <a:gd name="T29" fmla="*/ 674688 h 624"/>
                  <a:gd name="T30" fmla="*/ 585787 w 567"/>
                  <a:gd name="T31" fmla="*/ 944563 h 624"/>
                  <a:gd name="T32" fmla="*/ 495300 w 567"/>
                  <a:gd name="T33" fmla="*/ 990600 h 624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567" h="624">
                    <a:moveTo>
                      <a:pt x="312" y="624"/>
                    </a:moveTo>
                    <a:lnTo>
                      <a:pt x="113" y="567"/>
                    </a:lnTo>
                    <a:lnTo>
                      <a:pt x="0" y="454"/>
                    </a:lnTo>
                    <a:lnTo>
                      <a:pt x="142" y="312"/>
                    </a:lnTo>
                    <a:lnTo>
                      <a:pt x="170" y="255"/>
                    </a:lnTo>
                    <a:lnTo>
                      <a:pt x="227" y="227"/>
                    </a:lnTo>
                    <a:lnTo>
                      <a:pt x="227" y="113"/>
                    </a:lnTo>
                    <a:lnTo>
                      <a:pt x="284" y="85"/>
                    </a:lnTo>
                    <a:lnTo>
                      <a:pt x="340" y="0"/>
                    </a:lnTo>
                    <a:lnTo>
                      <a:pt x="397" y="0"/>
                    </a:lnTo>
                    <a:lnTo>
                      <a:pt x="482" y="142"/>
                    </a:lnTo>
                    <a:lnTo>
                      <a:pt x="539" y="198"/>
                    </a:lnTo>
                    <a:lnTo>
                      <a:pt x="567" y="283"/>
                    </a:lnTo>
                    <a:lnTo>
                      <a:pt x="425" y="340"/>
                    </a:lnTo>
                    <a:lnTo>
                      <a:pt x="454" y="425"/>
                    </a:lnTo>
                    <a:lnTo>
                      <a:pt x="369" y="595"/>
                    </a:lnTo>
                    <a:lnTo>
                      <a:pt x="312" y="624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9CC00"/>
                  </a:gs>
                  <a:gs pos="100000">
                    <a:srgbClr val="C1E065"/>
                  </a:gs>
                </a:gsLst>
                <a:lin ang="18900000" scaled="1"/>
              </a:gradFill>
              <a:ln w="38100" algn="ctr">
                <a:solidFill>
                  <a:srgbClr val="008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460" name="Freeform 97">
                <a:extLst>
                  <a:ext uri="{FF2B5EF4-FFF2-40B4-BE49-F238E27FC236}">
                    <a16:creationId xmlns:a16="http://schemas.microsoft.com/office/drawing/2014/main" id="{800C4143-C8A7-48F0-9C33-2AB065C0D41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21300" y="6465888"/>
                <a:ext cx="854075" cy="855662"/>
              </a:xfrm>
              <a:custGeom>
                <a:avLst/>
                <a:gdLst>
                  <a:gd name="T0" fmla="*/ 179388 w 538"/>
                  <a:gd name="T1" fmla="*/ 855662 h 539"/>
                  <a:gd name="T2" fmla="*/ 0 w 538"/>
                  <a:gd name="T3" fmla="*/ 720725 h 539"/>
                  <a:gd name="T4" fmla="*/ 88900 w 538"/>
                  <a:gd name="T5" fmla="*/ 630237 h 539"/>
                  <a:gd name="T6" fmla="*/ 134938 w 538"/>
                  <a:gd name="T7" fmla="*/ 449262 h 539"/>
                  <a:gd name="T8" fmla="*/ 314325 w 538"/>
                  <a:gd name="T9" fmla="*/ 404812 h 539"/>
                  <a:gd name="T10" fmla="*/ 404813 w 538"/>
                  <a:gd name="T11" fmla="*/ 360362 h 539"/>
                  <a:gd name="T12" fmla="*/ 404813 w 538"/>
                  <a:gd name="T13" fmla="*/ 269875 h 539"/>
                  <a:gd name="T14" fmla="*/ 493713 w 538"/>
                  <a:gd name="T15" fmla="*/ 225425 h 539"/>
                  <a:gd name="T16" fmla="*/ 493713 w 538"/>
                  <a:gd name="T17" fmla="*/ 134937 h 539"/>
                  <a:gd name="T18" fmla="*/ 584200 w 538"/>
                  <a:gd name="T19" fmla="*/ 0 h 539"/>
                  <a:gd name="T20" fmla="*/ 674688 w 538"/>
                  <a:gd name="T21" fmla="*/ 44450 h 539"/>
                  <a:gd name="T22" fmla="*/ 719138 w 538"/>
                  <a:gd name="T23" fmla="*/ 0 h 539"/>
                  <a:gd name="T24" fmla="*/ 854075 w 538"/>
                  <a:gd name="T25" fmla="*/ 0 h 539"/>
                  <a:gd name="T26" fmla="*/ 854075 w 538"/>
                  <a:gd name="T27" fmla="*/ 90487 h 539"/>
                  <a:gd name="T28" fmla="*/ 809625 w 538"/>
                  <a:gd name="T29" fmla="*/ 134937 h 539"/>
                  <a:gd name="T30" fmla="*/ 719138 w 538"/>
                  <a:gd name="T31" fmla="*/ 134937 h 539"/>
                  <a:gd name="T32" fmla="*/ 630238 w 538"/>
                  <a:gd name="T33" fmla="*/ 269875 h 539"/>
                  <a:gd name="T34" fmla="*/ 539750 w 538"/>
                  <a:gd name="T35" fmla="*/ 314325 h 539"/>
                  <a:gd name="T36" fmla="*/ 539750 w 538"/>
                  <a:gd name="T37" fmla="*/ 495300 h 539"/>
                  <a:gd name="T38" fmla="*/ 449263 w 538"/>
                  <a:gd name="T39" fmla="*/ 539750 h 539"/>
                  <a:gd name="T40" fmla="*/ 404813 w 538"/>
                  <a:gd name="T41" fmla="*/ 630237 h 539"/>
                  <a:gd name="T42" fmla="*/ 179388 w 538"/>
                  <a:gd name="T43" fmla="*/ 855662 h 539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0" t="0" r="r" b="b"/>
                <a:pathLst>
                  <a:path w="538" h="539">
                    <a:moveTo>
                      <a:pt x="113" y="539"/>
                    </a:moveTo>
                    <a:lnTo>
                      <a:pt x="0" y="454"/>
                    </a:lnTo>
                    <a:lnTo>
                      <a:pt x="56" y="397"/>
                    </a:lnTo>
                    <a:lnTo>
                      <a:pt x="85" y="283"/>
                    </a:lnTo>
                    <a:lnTo>
                      <a:pt x="198" y="255"/>
                    </a:lnTo>
                    <a:lnTo>
                      <a:pt x="255" y="227"/>
                    </a:lnTo>
                    <a:lnTo>
                      <a:pt x="255" y="170"/>
                    </a:lnTo>
                    <a:lnTo>
                      <a:pt x="311" y="142"/>
                    </a:lnTo>
                    <a:lnTo>
                      <a:pt x="311" y="85"/>
                    </a:lnTo>
                    <a:lnTo>
                      <a:pt x="368" y="0"/>
                    </a:lnTo>
                    <a:lnTo>
                      <a:pt x="425" y="28"/>
                    </a:lnTo>
                    <a:lnTo>
                      <a:pt x="453" y="0"/>
                    </a:lnTo>
                    <a:lnTo>
                      <a:pt x="538" y="0"/>
                    </a:lnTo>
                    <a:lnTo>
                      <a:pt x="538" y="57"/>
                    </a:lnTo>
                    <a:lnTo>
                      <a:pt x="510" y="85"/>
                    </a:lnTo>
                    <a:lnTo>
                      <a:pt x="453" y="85"/>
                    </a:lnTo>
                    <a:lnTo>
                      <a:pt x="397" y="170"/>
                    </a:lnTo>
                    <a:lnTo>
                      <a:pt x="340" y="198"/>
                    </a:lnTo>
                    <a:lnTo>
                      <a:pt x="340" y="312"/>
                    </a:lnTo>
                    <a:lnTo>
                      <a:pt x="283" y="340"/>
                    </a:lnTo>
                    <a:lnTo>
                      <a:pt x="255" y="397"/>
                    </a:lnTo>
                    <a:lnTo>
                      <a:pt x="113" y="539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9CC00"/>
                  </a:gs>
                  <a:gs pos="100000">
                    <a:srgbClr val="C1E065"/>
                  </a:gs>
                </a:gsLst>
                <a:lin ang="18900000" scaled="1"/>
              </a:gradFill>
              <a:ln w="38100" algn="ctr">
                <a:solidFill>
                  <a:srgbClr val="008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461" name="Freeform 98">
                <a:extLst>
                  <a:ext uri="{FF2B5EF4-FFF2-40B4-BE49-F238E27FC236}">
                    <a16:creationId xmlns:a16="http://schemas.microsoft.com/office/drawing/2014/main" id="{D85630AD-2098-4B7D-B8AD-81B1F7E7A7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26225" y="7635875"/>
                <a:ext cx="404813" cy="585788"/>
              </a:xfrm>
              <a:custGeom>
                <a:avLst/>
                <a:gdLst>
                  <a:gd name="T0" fmla="*/ 0 w 255"/>
                  <a:gd name="T1" fmla="*/ 314325 h 369"/>
                  <a:gd name="T2" fmla="*/ 44450 w 255"/>
                  <a:gd name="T3" fmla="*/ 269875 h 369"/>
                  <a:gd name="T4" fmla="*/ 134938 w 255"/>
                  <a:gd name="T5" fmla="*/ 269875 h 369"/>
                  <a:gd name="T6" fmla="*/ 223838 w 255"/>
                  <a:gd name="T7" fmla="*/ 225425 h 369"/>
                  <a:gd name="T8" fmla="*/ 179388 w 255"/>
                  <a:gd name="T9" fmla="*/ 179388 h 369"/>
                  <a:gd name="T10" fmla="*/ 223838 w 255"/>
                  <a:gd name="T11" fmla="*/ 134938 h 369"/>
                  <a:gd name="T12" fmla="*/ 223838 w 255"/>
                  <a:gd name="T13" fmla="*/ 44450 h 369"/>
                  <a:gd name="T14" fmla="*/ 269875 w 255"/>
                  <a:gd name="T15" fmla="*/ 0 h 369"/>
                  <a:gd name="T16" fmla="*/ 404813 w 255"/>
                  <a:gd name="T17" fmla="*/ 90488 h 369"/>
                  <a:gd name="T18" fmla="*/ 314325 w 255"/>
                  <a:gd name="T19" fmla="*/ 585788 h 369"/>
                  <a:gd name="T20" fmla="*/ 0 w 255"/>
                  <a:gd name="T21" fmla="*/ 314325 h 369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255" h="369">
                    <a:moveTo>
                      <a:pt x="0" y="198"/>
                    </a:moveTo>
                    <a:lnTo>
                      <a:pt x="28" y="170"/>
                    </a:lnTo>
                    <a:lnTo>
                      <a:pt x="85" y="170"/>
                    </a:lnTo>
                    <a:lnTo>
                      <a:pt x="141" y="142"/>
                    </a:lnTo>
                    <a:lnTo>
                      <a:pt x="113" y="113"/>
                    </a:lnTo>
                    <a:lnTo>
                      <a:pt x="141" y="85"/>
                    </a:lnTo>
                    <a:lnTo>
                      <a:pt x="141" y="28"/>
                    </a:lnTo>
                    <a:lnTo>
                      <a:pt x="170" y="0"/>
                    </a:lnTo>
                    <a:lnTo>
                      <a:pt x="255" y="57"/>
                    </a:lnTo>
                    <a:lnTo>
                      <a:pt x="198" y="369"/>
                    </a:lnTo>
                    <a:lnTo>
                      <a:pt x="0" y="198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9CC00"/>
                  </a:gs>
                  <a:gs pos="100000">
                    <a:srgbClr val="C1E065"/>
                  </a:gs>
                </a:gsLst>
                <a:lin ang="18900000" scaled="1"/>
              </a:gradFill>
              <a:ln w="38100" algn="ctr">
                <a:solidFill>
                  <a:srgbClr val="008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462" name="Freeform 99">
                <a:extLst>
                  <a:ext uri="{FF2B5EF4-FFF2-40B4-BE49-F238E27FC236}">
                    <a16:creationId xmlns:a16="http://schemas.microsoft.com/office/drawing/2014/main" id="{FD44688F-EAF5-4379-B193-B19CCB0F535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35738" y="7096125"/>
                <a:ext cx="674687" cy="630238"/>
              </a:xfrm>
              <a:custGeom>
                <a:avLst/>
                <a:gdLst>
                  <a:gd name="T0" fmla="*/ 495300 w 425"/>
                  <a:gd name="T1" fmla="*/ 630238 h 397"/>
                  <a:gd name="T2" fmla="*/ 495300 w 425"/>
                  <a:gd name="T3" fmla="*/ 495300 h 397"/>
                  <a:gd name="T4" fmla="*/ 674687 w 425"/>
                  <a:gd name="T5" fmla="*/ 449263 h 397"/>
                  <a:gd name="T6" fmla="*/ 539750 w 425"/>
                  <a:gd name="T7" fmla="*/ 225425 h 397"/>
                  <a:gd name="T8" fmla="*/ 630237 w 425"/>
                  <a:gd name="T9" fmla="*/ 44450 h 397"/>
                  <a:gd name="T10" fmla="*/ 450850 w 425"/>
                  <a:gd name="T11" fmla="*/ 0 h 397"/>
                  <a:gd name="T12" fmla="*/ 225425 w 425"/>
                  <a:gd name="T13" fmla="*/ 44450 h 397"/>
                  <a:gd name="T14" fmla="*/ 90487 w 425"/>
                  <a:gd name="T15" fmla="*/ 44450 h 397"/>
                  <a:gd name="T16" fmla="*/ 0 w 425"/>
                  <a:gd name="T17" fmla="*/ 134938 h 397"/>
                  <a:gd name="T18" fmla="*/ 225425 w 425"/>
                  <a:gd name="T19" fmla="*/ 404813 h 397"/>
                  <a:gd name="T20" fmla="*/ 360362 w 425"/>
                  <a:gd name="T21" fmla="*/ 539750 h 397"/>
                  <a:gd name="T22" fmla="*/ 495300 w 425"/>
                  <a:gd name="T23" fmla="*/ 630238 h 397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425" h="397">
                    <a:moveTo>
                      <a:pt x="312" y="397"/>
                    </a:moveTo>
                    <a:lnTo>
                      <a:pt x="312" y="312"/>
                    </a:lnTo>
                    <a:lnTo>
                      <a:pt x="425" y="283"/>
                    </a:lnTo>
                    <a:lnTo>
                      <a:pt x="340" y="142"/>
                    </a:lnTo>
                    <a:lnTo>
                      <a:pt x="397" y="28"/>
                    </a:lnTo>
                    <a:lnTo>
                      <a:pt x="284" y="0"/>
                    </a:lnTo>
                    <a:lnTo>
                      <a:pt x="142" y="28"/>
                    </a:lnTo>
                    <a:lnTo>
                      <a:pt x="57" y="28"/>
                    </a:lnTo>
                    <a:lnTo>
                      <a:pt x="0" y="85"/>
                    </a:lnTo>
                    <a:lnTo>
                      <a:pt x="142" y="255"/>
                    </a:lnTo>
                    <a:lnTo>
                      <a:pt x="227" y="340"/>
                    </a:lnTo>
                    <a:lnTo>
                      <a:pt x="312" y="397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9CC00"/>
                  </a:gs>
                  <a:gs pos="100000">
                    <a:srgbClr val="C1E065"/>
                  </a:gs>
                </a:gsLst>
                <a:lin ang="18900000" scaled="1"/>
              </a:gradFill>
              <a:ln w="38100" algn="ctr">
                <a:solidFill>
                  <a:srgbClr val="008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463" name="Freeform 100">
                <a:extLst>
                  <a:ext uri="{FF2B5EF4-FFF2-40B4-BE49-F238E27FC236}">
                    <a16:creationId xmlns:a16="http://schemas.microsoft.com/office/drawing/2014/main" id="{DB709382-FAF5-406B-BB12-6BBF396CCD1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65863" y="6600825"/>
                <a:ext cx="1125537" cy="630238"/>
              </a:xfrm>
              <a:custGeom>
                <a:avLst/>
                <a:gdLst>
                  <a:gd name="T0" fmla="*/ 900112 w 709"/>
                  <a:gd name="T1" fmla="*/ 539750 h 397"/>
                  <a:gd name="T2" fmla="*/ 1125537 w 709"/>
                  <a:gd name="T3" fmla="*/ 179388 h 397"/>
                  <a:gd name="T4" fmla="*/ 944562 w 709"/>
                  <a:gd name="T5" fmla="*/ 0 h 397"/>
                  <a:gd name="T6" fmla="*/ 855662 w 709"/>
                  <a:gd name="T7" fmla="*/ 44450 h 397"/>
                  <a:gd name="T8" fmla="*/ 855662 w 709"/>
                  <a:gd name="T9" fmla="*/ 134938 h 397"/>
                  <a:gd name="T10" fmla="*/ 944562 w 709"/>
                  <a:gd name="T11" fmla="*/ 179388 h 397"/>
                  <a:gd name="T12" fmla="*/ 990600 w 709"/>
                  <a:gd name="T13" fmla="*/ 269875 h 397"/>
                  <a:gd name="T14" fmla="*/ 900112 w 709"/>
                  <a:gd name="T15" fmla="*/ 360363 h 397"/>
                  <a:gd name="T16" fmla="*/ 855662 w 709"/>
                  <a:gd name="T17" fmla="*/ 269875 h 397"/>
                  <a:gd name="T18" fmla="*/ 765175 w 709"/>
                  <a:gd name="T19" fmla="*/ 314325 h 397"/>
                  <a:gd name="T20" fmla="*/ 630237 w 709"/>
                  <a:gd name="T21" fmla="*/ 269875 h 397"/>
                  <a:gd name="T22" fmla="*/ 630237 w 709"/>
                  <a:gd name="T23" fmla="*/ 225425 h 397"/>
                  <a:gd name="T24" fmla="*/ 360362 w 709"/>
                  <a:gd name="T25" fmla="*/ 179388 h 397"/>
                  <a:gd name="T26" fmla="*/ 269875 w 709"/>
                  <a:gd name="T27" fmla="*/ 179388 h 397"/>
                  <a:gd name="T28" fmla="*/ 179387 w 709"/>
                  <a:gd name="T29" fmla="*/ 225425 h 397"/>
                  <a:gd name="T30" fmla="*/ 90487 w 709"/>
                  <a:gd name="T31" fmla="*/ 179388 h 397"/>
                  <a:gd name="T32" fmla="*/ 0 w 709"/>
                  <a:gd name="T33" fmla="*/ 225425 h 397"/>
                  <a:gd name="T34" fmla="*/ 90487 w 709"/>
                  <a:gd name="T35" fmla="*/ 314325 h 397"/>
                  <a:gd name="T36" fmla="*/ 134937 w 709"/>
                  <a:gd name="T37" fmla="*/ 449263 h 397"/>
                  <a:gd name="T38" fmla="*/ 134937 w 709"/>
                  <a:gd name="T39" fmla="*/ 495300 h 397"/>
                  <a:gd name="T40" fmla="*/ 269875 w 709"/>
                  <a:gd name="T41" fmla="*/ 630238 h 397"/>
                  <a:gd name="T42" fmla="*/ 360362 w 709"/>
                  <a:gd name="T43" fmla="*/ 539750 h 397"/>
                  <a:gd name="T44" fmla="*/ 495300 w 709"/>
                  <a:gd name="T45" fmla="*/ 539750 h 397"/>
                  <a:gd name="T46" fmla="*/ 720725 w 709"/>
                  <a:gd name="T47" fmla="*/ 495300 h 397"/>
                  <a:gd name="T48" fmla="*/ 900112 w 709"/>
                  <a:gd name="T49" fmla="*/ 539750 h 397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0" t="0" r="r" b="b"/>
                <a:pathLst>
                  <a:path w="709" h="397">
                    <a:moveTo>
                      <a:pt x="567" y="340"/>
                    </a:moveTo>
                    <a:lnTo>
                      <a:pt x="709" y="113"/>
                    </a:lnTo>
                    <a:lnTo>
                      <a:pt x="595" y="0"/>
                    </a:lnTo>
                    <a:lnTo>
                      <a:pt x="539" y="28"/>
                    </a:lnTo>
                    <a:lnTo>
                      <a:pt x="539" y="85"/>
                    </a:lnTo>
                    <a:lnTo>
                      <a:pt x="595" y="113"/>
                    </a:lnTo>
                    <a:lnTo>
                      <a:pt x="624" y="170"/>
                    </a:lnTo>
                    <a:lnTo>
                      <a:pt x="567" y="227"/>
                    </a:lnTo>
                    <a:lnTo>
                      <a:pt x="539" y="170"/>
                    </a:lnTo>
                    <a:lnTo>
                      <a:pt x="482" y="198"/>
                    </a:lnTo>
                    <a:lnTo>
                      <a:pt x="397" y="170"/>
                    </a:lnTo>
                    <a:lnTo>
                      <a:pt x="397" y="142"/>
                    </a:lnTo>
                    <a:lnTo>
                      <a:pt x="227" y="113"/>
                    </a:lnTo>
                    <a:lnTo>
                      <a:pt x="170" y="113"/>
                    </a:lnTo>
                    <a:lnTo>
                      <a:pt x="113" y="142"/>
                    </a:lnTo>
                    <a:lnTo>
                      <a:pt x="57" y="113"/>
                    </a:lnTo>
                    <a:lnTo>
                      <a:pt x="0" y="142"/>
                    </a:lnTo>
                    <a:lnTo>
                      <a:pt x="57" y="198"/>
                    </a:lnTo>
                    <a:lnTo>
                      <a:pt x="85" y="283"/>
                    </a:lnTo>
                    <a:lnTo>
                      <a:pt x="85" y="312"/>
                    </a:lnTo>
                    <a:lnTo>
                      <a:pt x="170" y="397"/>
                    </a:lnTo>
                    <a:lnTo>
                      <a:pt x="227" y="340"/>
                    </a:lnTo>
                    <a:lnTo>
                      <a:pt x="312" y="340"/>
                    </a:lnTo>
                    <a:lnTo>
                      <a:pt x="454" y="312"/>
                    </a:lnTo>
                    <a:lnTo>
                      <a:pt x="567" y="34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9CC00"/>
                  </a:gs>
                  <a:gs pos="100000">
                    <a:srgbClr val="C1E065"/>
                  </a:gs>
                </a:gsLst>
                <a:lin ang="18900000" scaled="1"/>
              </a:gradFill>
              <a:ln w="38100" algn="ctr">
                <a:solidFill>
                  <a:srgbClr val="008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464" name="Freeform 101">
                <a:extLst>
                  <a:ext uri="{FF2B5EF4-FFF2-40B4-BE49-F238E27FC236}">
                    <a16:creationId xmlns:a16="http://schemas.microsoft.com/office/drawing/2014/main" id="{79D5D047-8921-4B00-8FF8-337E453BF1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26225" y="6465888"/>
                <a:ext cx="404813" cy="360362"/>
              </a:xfrm>
              <a:custGeom>
                <a:avLst/>
                <a:gdLst>
                  <a:gd name="T0" fmla="*/ 0 w 255"/>
                  <a:gd name="T1" fmla="*/ 314325 h 227"/>
                  <a:gd name="T2" fmla="*/ 134938 w 255"/>
                  <a:gd name="T3" fmla="*/ 269875 h 227"/>
                  <a:gd name="T4" fmla="*/ 223838 w 255"/>
                  <a:gd name="T5" fmla="*/ 44450 h 227"/>
                  <a:gd name="T6" fmla="*/ 314325 w 255"/>
                  <a:gd name="T7" fmla="*/ 44450 h 227"/>
                  <a:gd name="T8" fmla="*/ 314325 w 255"/>
                  <a:gd name="T9" fmla="*/ 0 h 227"/>
                  <a:gd name="T10" fmla="*/ 404813 w 255"/>
                  <a:gd name="T11" fmla="*/ 0 h 227"/>
                  <a:gd name="T12" fmla="*/ 360363 w 255"/>
                  <a:gd name="T13" fmla="*/ 269875 h 227"/>
                  <a:gd name="T14" fmla="*/ 269875 w 255"/>
                  <a:gd name="T15" fmla="*/ 360362 h 227"/>
                  <a:gd name="T16" fmla="*/ 0 w 255"/>
                  <a:gd name="T17" fmla="*/ 314325 h 227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55" h="227">
                    <a:moveTo>
                      <a:pt x="0" y="198"/>
                    </a:moveTo>
                    <a:lnTo>
                      <a:pt x="85" y="170"/>
                    </a:lnTo>
                    <a:lnTo>
                      <a:pt x="141" y="28"/>
                    </a:lnTo>
                    <a:lnTo>
                      <a:pt x="198" y="28"/>
                    </a:lnTo>
                    <a:lnTo>
                      <a:pt x="198" y="0"/>
                    </a:lnTo>
                    <a:lnTo>
                      <a:pt x="255" y="0"/>
                    </a:lnTo>
                    <a:lnTo>
                      <a:pt x="227" y="170"/>
                    </a:lnTo>
                    <a:lnTo>
                      <a:pt x="170" y="227"/>
                    </a:lnTo>
                    <a:lnTo>
                      <a:pt x="0" y="198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9CC00"/>
                  </a:gs>
                  <a:gs pos="100000">
                    <a:srgbClr val="C1E065"/>
                  </a:gs>
                </a:gsLst>
                <a:lin ang="18900000" scaled="1"/>
              </a:gradFill>
              <a:ln w="38100" algn="ctr">
                <a:solidFill>
                  <a:srgbClr val="008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465" name="Freeform 102">
                <a:extLst>
                  <a:ext uri="{FF2B5EF4-FFF2-40B4-BE49-F238E27FC236}">
                    <a16:creationId xmlns:a16="http://schemas.microsoft.com/office/drawing/2014/main" id="{F27B3248-30ED-4055-BABD-CDB723D601D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40438" y="5970588"/>
                <a:ext cx="946150" cy="720725"/>
              </a:xfrm>
              <a:custGeom>
                <a:avLst/>
                <a:gdLst>
                  <a:gd name="T0" fmla="*/ 134938 w 596"/>
                  <a:gd name="T1" fmla="*/ 585788 h 454"/>
                  <a:gd name="T2" fmla="*/ 269875 w 596"/>
                  <a:gd name="T3" fmla="*/ 585788 h 454"/>
                  <a:gd name="T4" fmla="*/ 315913 w 596"/>
                  <a:gd name="T5" fmla="*/ 720725 h 454"/>
                  <a:gd name="T6" fmla="*/ 495300 w 596"/>
                  <a:gd name="T7" fmla="*/ 720725 h 454"/>
                  <a:gd name="T8" fmla="*/ 585788 w 596"/>
                  <a:gd name="T9" fmla="*/ 674688 h 454"/>
                  <a:gd name="T10" fmla="*/ 630238 w 596"/>
                  <a:gd name="T11" fmla="*/ 585788 h 454"/>
                  <a:gd name="T12" fmla="*/ 630238 w 596"/>
                  <a:gd name="T13" fmla="*/ 539750 h 454"/>
                  <a:gd name="T14" fmla="*/ 674688 w 596"/>
                  <a:gd name="T15" fmla="*/ 495300 h 454"/>
                  <a:gd name="T16" fmla="*/ 809625 w 596"/>
                  <a:gd name="T17" fmla="*/ 495300 h 454"/>
                  <a:gd name="T18" fmla="*/ 809625 w 596"/>
                  <a:gd name="T19" fmla="*/ 539750 h 454"/>
                  <a:gd name="T20" fmla="*/ 900113 w 596"/>
                  <a:gd name="T21" fmla="*/ 539750 h 454"/>
                  <a:gd name="T22" fmla="*/ 900113 w 596"/>
                  <a:gd name="T23" fmla="*/ 495300 h 454"/>
                  <a:gd name="T24" fmla="*/ 946150 w 596"/>
                  <a:gd name="T25" fmla="*/ 404813 h 454"/>
                  <a:gd name="T26" fmla="*/ 855663 w 596"/>
                  <a:gd name="T27" fmla="*/ 269875 h 454"/>
                  <a:gd name="T28" fmla="*/ 900113 w 596"/>
                  <a:gd name="T29" fmla="*/ 134938 h 454"/>
                  <a:gd name="T30" fmla="*/ 855663 w 596"/>
                  <a:gd name="T31" fmla="*/ 90488 h 454"/>
                  <a:gd name="T32" fmla="*/ 900113 w 596"/>
                  <a:gd name="T33" fmla="*/ 44450 h 454"/>
                  <a:gd name="T34" fmla="*/ 900113 w 596"/>
                  <a:gd name="T35" fmla="*/ 0 h 454"/>
                  <a:gd name="T36" fmla="*/ 674688 w 596"/>
                  <a:gd name="T37" fmla="*/ 0 h 454"/>
                  <a:gd name="T38" fmla="*/ 720725 w 596"/>
                  <a:gd name="T39" fmla="*/ 134938 h 454"/>
                  <a:gd name="T40" fmla="*/ 630238 w 596"/>
                  <a:gd name="T41" fmla="*/ 315913 h 454"/>
                  <a:gd name="T42" fmla="*/ 404813 w 596"/>
                  <a:gd name="T43" fmla="*/ 495300 h 454"/>
                  <a:gd name="T44" fmla="*/ 360363 w 596"/>
                  <a:gd name="T45" fmla="*/ 495300 h 454"/>
                  <a:gd name="T46" fmla="*/ 315913 w 596"/>
                  <a:gd name="T47" fmla="*/ 450850 h 454"/>
                  <a:gd name="T48" fmla="*/ 225425 w 596"/>
                  <a:gd name="T49" fmla="*/ 404813 h 454"/>
                  <a:gd name="T50" fmla="*/ 90488 w 596"/>
                  <a:gd name="T51" fmla="*/ 404813 h 454"/>
                  <a:gd name="T52" fmla="*/ 0 w 596"/>
                  <a:gd name="T53" fmla="*/ 450850 h 454"/>
                  <a:gd name="T54" fmla="*/ 0 w 596"/>
                  <a:gd name="T55" fmla="*/ 495300 h 454"/>
                  <a:gd name="T56" fmla="*/ 134938 w 596"/>
                  <a:gd name="T57" fmla="*/ 495300 h 454"/>
                  <a:gd name="T58" fmla="*/ 134938 w 596"/>
                  <a:gd name="T59" fmla="*/ 585788 h 454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</a:gdLst>
                <a:ahLst/>
                <a:cxnLst>
                  <a:cxn ang="T60">
                    <a:pos x="T0" y="T1"/>
                  </a:cxn>
                  <a:cxn ang="T61">
                    <a:pos x="T2" y="T3"/>
                  </a:cxn>
                  <a:cxn ang="T62">
                    <a:pos x="T4" y="T5"/>
                  </a:cxn>
                  <a:cxn ang="T63">
                    <a:pos x="T6" y="T7"/>
                  </a:cxn>
                  <a:cxn ang="T64">
                    <a:pos x="T8" y="T9"/>
                  </a:cxn>
                  <a:cxn ang="T65">
                    <a:pos x="T10" y="T11"/>
                  </a:cxn>
                  <a:cxn ang="T66">
                    <a:pos x="T12" y="T13"/>
                  </a:cxn>
                  <a:cxn ang="T67">
                    <a:pos x="T14" y="T15"/>
                  </a:cxn>
                  <a:cxn ang="T68">
                    <a:pos x="T16" y="T17"/>
                  </a:cxn>
                  <a:cxn ang="T69">
                    <a:pos x="T18" y="T19"/>
                  </a:cxn>
                  <a:cxn ang="T70">
                    <a:pos x="T20" y="T21"/>
                  </a:cxn>
                  <a:cxn ang="T71">
                    <a:pos x="T22" y="T23"/>
                  </a:cxn>
                  <a:cxn ang="T72">
                    <a:pos x="T24" y="T25"/>
                  </a:cxn>
                  <a:cxn ang="T73">
                    <a:pos x="T26" y="T27"/>
                  </a:cxn>
                  <a:cxn ang="T74">
                    <a:pos x="T28" y="T29"/>
                  </a:cxn>
                  <a:cxn ang="T75">
                    <a:pos x="T30" y="T31"/>
                  </a:cxn>
                  <a:cxn ang="T76">
                    <a:pos x="T32" y="T33"/>
                  </a:cxn>
                  <a:cxn ang="T77">
                    <a:pos x="T34" y="T35"/>
                  </a:cxn>
                  <a:cxn ang="T78">
                    <a:pos x="T36" y="T37"/>
                  </a:cxn>
                  <a:cxn ang="T79">
                    <a:pos x="T38" y="T39"/>
                  </a:cxn>
                  <a:cxn ang="T80">
                    <a:pos x="T40" y="T41"/>
                  </a:cxn>
                  <a:cxn ang="T81">
                    <a:pos x="T42" y="T43"/>
                  </a:cxn>
                  <a:cxn ang="T82">
                    <a:pos x="T44" y="T45"/>
                  </a:cxn>
                  <a:cxn ang="T83">
                    <a:pos x="T46" y="T47"/>
                  </a:cxn>
                  <a:cxn ang="T84">
                    <a:pos x="T48" y="T49"/>
                  </a:cxn>
                  <a:cxn ang="T85">
                    <a:pos x="T50" y="T51"/>
                  </a:cxn>
                  <a:cxn ang="T86">
                    <a:pos x="T52" y="T53"/>
                  </a:cxn>
                  <a:cxn ang="T87">
                    <a:pos x="T54" y="T55"/>
                  </a:cxn>
                  <a:cxn ang="T88">
                    <a:pos x="T56" y="T57"/>
                  </a:cxn>
                  <a:cxn ang="T89">
                    <a:pos x="T58" y="T59"/>
                  </a:cxn>
                </a:cxnLst>
                <a:rect l="0" t="0" r="r" b="b"/>
                <a:pathLst>
                  <a:path w="596" h="454">
                    <a:moveTo>
                      <a:pt x="85" y="369"/>
                    </a:moveTo>
                    <a:lnTo>
                      <a:pt x="170" y="369"/>
                    </a:lnTo>
                    <a:lnTo>
                      <a:pt x="199" y="454"/>
                    </a:lnTo>
                    <a:lnTo>
                      <a:pt x="312" y="454"/>
                    </a:lnTo>
                    <a:lnTo>
                      <a:pt x="369" y="425"/>
                    </a:lnTo>
                    <a:lnTo>
                      <a:pt x="397" y="369"/>
                    </a:lnTo>
                    <a:lnTo>
                      <a:pt x="397" y="340"/>
                    </a:lnTo>
                    <a:lnTo>
                      <a:pt x="425" y="312"/>
                    </a:lnTo>
                    <a:lnTo>
                      <a:pt x="510" y="312"/>
                    </a:lnTo>
                    <a:lnTo>
                      <a:pt x="510" y="340"/>
                    </a:lnTo>
                    <a:lnTo>
                      <a:pt x="567" y="340"/>
                    </a:lnTo>
                    <a:lnTo>
                      <a:pt x="567" y="312"/>
                    </a:lnTo>
                    <a:lnTo>
                      <a:pt x="596" y="255"/>
                    </a:lnTo>
                    <a:lnTo>
                      <a:pt x="539" y="170"/>
                    </a:lnTo>
                    <a:lnTo>
                      <a:pt x="567" y="85"/>
                    </a:lnTo>
                    <a:lnTo>
                      <a:pt x="539" y="57"/>
                    </a:lnTo>
                    <a:lnTo>
                      <a:pt x="567" y="28"/>
                    </a:lnTo>
                    <a:lnTo>
                      <a:pt x="567" y="0"/>
                    </a:lnTo>
                    <a:lnTo>
                      <a:pt x="425" y="0"/>
                    </a:lnTo>
                    <a:lnTo>
                      <a:pt x="454" y="85"/>
                    </a:lnTo>
                    <a:lnTo>
                      <a:pt x="397" y="199"/>
                    </a:lnTo>
                    <a:lnTo>
                      <a:pt x="255" y="312"/>
                    </a:lnTo>
                    <a:lnTo>
                      <a:pt x="227" y="312"/>
                    </a:lnTo>
                    <a:lnTo>
                      <a:pt x="199" y="284"/>
                    </a:lnTo>
                    <a:lnTo>
                      <a:pt x="142" y="255"/>
                    </a:lnTo>
                    <a:lnTo>
                      <a:pt x="57" y="255"/>
                    </a:lnTo>
                    <a:lnTo>
                      <a:pt x="0" y="284"/>
                    </a:lnTo>
                    <a:lnTo>
                      <a:pt x="0" y="312"/>
                    </a:lnTo>
                    <a:lnTo>
                      <a:pt x="85" y="312"/>
                    </a:lnTo>
                    <a:lnTo>
                      <a:pt x="85" y="369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9CC00"/>
                  </a:gs>
                  <a:gs pos="100000">
                    <a:srgbClr val="C1E065"/>
                  </a:gs>
                </a:gsLst>
                <a:lin ang="18900000" scaled="1"/>
              </a:gradFill>
              <a:ln w="38100" algn="ctr">
                <a:solidFill>
                  <a:srgbClr val="008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466" name="Freeform 103">
                <a:extLst>
                  <a:ext uri="{FF2B5EF4-FFF2-40B4-BE49-F238E27FC236}">
                    <a16:creationId xmlns:a16="http://schemas.microsoft.com/office/drawing/2014/main" id="{74C9BF63-7E24-4A72-88DF-50A3060C606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30925" y="6465888"/>
                <a:ext cx="719138" cy="360362"/>
              </a:xfrm>
              <a:custGeom>
                <a:avLst/>
                <a:gdLst>
                  <a:gd name="T0" fmla="*/ 179388 w 453"/>
                  <a:gd name="T1" fmla="*/ 90487 h 227"/>
                  <a:gd name="T2" fmla="*/ 44450 w 453"/>
                  <a:gd name="T3" fmla="*/ 90487 h 227"/>
                  <a:gd name="T4" fmla="*/ 0 w 453"/>
                  <a:gd name="T5" fmla="*/ 134937 h 227"/>
                  <a:gd name="T6" fmla="*/ 134938 w 453"/>
                  <a:gd name="T7" fmla="*/ 360362 h 227"/>
                  <a:gd name="T8" fmla="*/ 225425 w 453"/>
                  <a:gd name="T9" fmla="*/ 314325 h 227"/>
                  <a:gd name="T10" fmla="*/ 314325 w 453"/>
                  <a:gd name="T11" fmla="*/ 360362 h 227"/>
                  <a:gd name="T12" fmla="*/ 404813 w 453"/>
                  <a:gd name="T13" fmla="*/ 314325 h 227"/>
                  <a:gd name="T14" fmla="*/ 495300 w 453"/>
                  <a:gd name="T15" fmla="*/ 314325 h 227"/>
                  <a:gd name="T16" fmla="*/ 630238 w 453"/>
                  <a:gd name="T17" fmla="*/ 269875 h 227"/>
                  <a:gd name="T18" fmla="*/ 719138 w 453"/>
                  <a:gd name="T19" fmla="*/ 44450 h 227"/>
                  <a:gd name="T20" fmla="*/ 719138 w 453"/>
                  <a:gd name="T21" fmla="*/ 0 h 227"/>
                  <a:gd name="T22" fmla="*/ 584200 w 453"/>
                  <a:gd name="T23" fmla="*/ 0 h 227"/>
                  <a:gd name="T24" fmla="*/ 539750 w 453"/>
                  <a:gd name="T25" fmla="*/ 44450 h 227"/>
                  <a:gd name="T26" fmla="*/ 539750 w 453"/>
                  <a:gd name="T27" fmla="*/ 90487 h 227"/>
                  <a:gd name="T28" fmla="*/ 495300 w 453"/>
                  <a:gd name="T29" fmla="*/ 179387 h 227"/>
                  <a:gd name="T30" fmla="*/ 404813 w 453"/>
                  <a:gd name="T31" fmla="*/ 225425 h 227"/>
                  <a:gd name="T32" fmla="*/ 225425 w 453"/>
                  <a:gd name="T33" fmla="*/ 225425 h 227"/>
                  <a:gd name="T34" fmla="*/ 179388 w 453"/>
                  <a:gd name="T35" fmla="*/ 90487 h 227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453" h="227">
                    <a:moveTo>
                      <a:pt x="113" y="57"/>
                    </a:moveTo>
                    <a:lnTo>
                      <a:pt x="28" y="57"/>
                    </a:lnTo>
                    <a:lnTo>
                      <a:pt x="0" y="85"/>
                    </a:lnTo>
                    <a:lnTo>
                      <a:pt x="85" y="227"/>
                    </a:lnTo>
                    <a:lnTo>
                      <a:pt x="142" y="198"/>
                    </a:lnTo>
                    <a:lnTo>
                      <a:pt x="198" y="227"/>
                    </a:lnTo>
                    <a:lnTo>
                      <a:pt x="255" y="198"/>
                    </a:lnTo>
                    <a:lnTo>
                      <a:pt x="312" y="198"/>
                    </a:lnTo>
                    <a:lnTo>
                      <a:pt x="397" y="170"/>
                    </a:lnTo>
                    <a:lnTo>
                      <a:pt x="453" y="28"/>
                    </a:lnTo>
                    <a:lnTo>
                      <a:pt x="453" y="0"/>
                    </a:lnTo>
                    <a:lnTo>
                      <a:pt x="368" y="0"/>
                    </a:lnTo>
                    <a:lnTo>
                      <a:pt x="340" y="28"/>
                    </a:lnTo>
                    <a:lnTo>
                      <a:pt x="340" y="57"/>
                    </a:lnTo>
                    <a:lnTo>
                      <a:pt x="312" y="113"/>
                    </a:lnTo>
                    <a:lnTo>
                      <a:pt x="255" y="142"/>
                    </a:lnTo>
                    <a:lnTo>
                      <a:pt x="142" y="142"/>
                    </a:lnTo>
                    <a:lnTo>
                      <a:pt x="113" y="57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9CC00"/>
                  </a:gs>
                  <a:gs pos="100000">
                    <a:srgbClr val="C1E065"/>
                  </a:gs>
                </a:gsLst>
                <a:lin ang="18900000" scaled="1"/>
              </a:gradFill>
              <a:ln w="38100" algn="ctr">
                <a:solidFill>
                  <a:srgbClr val="008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467" name="Freeform 104">
                <a:extLst>
                  <a:ext uri="{FF2B5EF4-FFF2-40B4-BE49-F238E27FC236}">
                    <a16:creationId xmlns:a16="http://schemas.microsoft.com/office/drawing/2014/main" id="{145B4037-707B-4F11-8F5D-C72F46560F8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96100" y="5970588"/>
                <a:ext cx="360363" cy="990600"/>
              </a:xfrm>
              <a:custGeom>
                <a:avLst/>
                <a:gdLst>
                  <a:gd name="T0" fmla="*/ 134938 w 227"/>
                  <a:gd name="T1" fmla="*/ 90488 h 624"/>
                  <a:gd name="T2" fmla="*/ 179388 w 227"/>
                  <a:gd name="T3" fmla="*/ 0 h 624"/>
                  <a:gd name="T4" fmla="*/ 269875 w 227"/>
                  <a:gd name="T5" fmla="*/ 0 h 624"/>
                  <a:gd name="T6" fmla="*/ 269875 w 227"/>
                  <a:gd name="T7" fmla="*/ 90488 h 624"/>
                  <a:gd name="T8" fmla="*/ 360363 w 227"/>
                  <a:gd name="T9" fmla="*/ 90488 h 624"/>
                  <a:gd name="T10" fmla="*/ 360363 w 227"/>
                  <a:gd name="T11" fmla="*/ 179388 h 624"/>
                  <a:gd name="T12" fmla="*/ 269875 w 227"/>
                  <a:gd name="T13" fmla="*/ 179388 h 624"/>
                  <a:gd name="T14" fmla="*/ 314325 w 227"/>
                  <a:gd name="T15" fmla="*/ 269875 h 624"/>
                  <a:gd name="T16" fmla="*/ 225425 w 227"/>
                  <a:gd name="T17" fmla="*/ 360363 h 624"/>
                  <a:gd name="T18" fmla="*/ 225425 w 227"/>
                  <a:gd name="T19" fmla="*/ 450850 h 624"/>
                  <a:gd name="T20" fmla="*/ 179388 w 227"/>
                  <a:gd name="T21" fmla="*/ 495300 h 624"/>
                  <a:gd name="T22" fmla="*/ 225425 w 227"/>
                  <a:gd name="T23" fmla="*/ 674688 h 624"/>
                  <a:gd name="T24" fmla="*/ 225425 w 227"/>
                  <a:gd name="T25" fmla="*/ 765175 h 624"/>
                  <a:gd name="T26" fmla="*/ 314325 w 227"/>
                  <a:gd name="T27" fmla="*/ 809625 h 624"/>
                  <a:gd name="T28" fmla="*/ 360363 w 227"/>
                  <a:gd name="T29" fmla="*/ 900113 h 624"/>
                  <a:gd name="T30" fmla="*/ 269875 w 227"/>
                  <a:gd name="T31" fmla="*/ 990600 h 624"/>
                  <a:gd name="T32" fmla="*/ 225425 w 227"/>
                  <a:gd name="T33" fmla="*/ 900113 h 624"/>
                  <a:gd name="T34" fmla="*/ 134938 w 227"/>
                  <a:gd name="T35" fmla="*/ 944563 h 624"/>
                  <a:gd name="T36" fmla="*/ 0 w 227"/>
                  <a:gd name="T37" fmla="*/ 900113 h 624"/>
                  <a:gd name="T38" fmla="*/ 0 w 227"/>
                  <a:gd name="T39" fmla="*/ 855663 h 624"/>
                  <a:gd name="T40" fmla="*/ 90488 w 227"/>
                  <a:gd name="T41" fmla="*/ 765175 h 624"/>
                  <a:gd name="T42" fmla="*/ 134938 w 227"/>
                  <a:gd name="T43" fmla="*/ 495300 h 624"/>
                  <a:gd name="T44" fmla="*/ 44450 w 227"/>
                  <a:gd name="T45" fmla="*/ 495300 h 624"/>
                  <a:gd name="T46" fmla="*/ 90488 w 227"/>
                  <a:gd name="T47" fmla="*/ 404813 h 624"/>
                  <a:gd name="T48" fmla="*/ 0 w 227"/>
                  <a:gd name="T49" fmla="*/ 269875 h 624"/>
                  <a:gd name="T50" fmla="*/ 44450 w 227"/>
                  <a:gd name="T51" fmla="*/ 134938 h 624"/>
                  <a:gd name="T52" fmla="*/ 0 w 227"/>
                  <a:gd name="T53" fmla="*/ 90488 h 624"/>
                  <a:gd name="T54" fmla="*/ 44450 w 227"/>
                  <a:gd name="T55" fmla="*/ 44450 h 624"/>
                  <a:gd name="T56" fmla="*/ 90488 w 227"/>
                  <a:gd name="T57" fmla="*/ 44450 h 624"/>
                  <a:gd name="T58" fmla="*/ 134938 w 227"/>
                  <a:gd name="T59" fmla="*/ 90488 h 624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</a:gdLst>
                <a:ahLst/>
                <a:cxnLst>
                  <a:cxn ang="T60">
                    <a:pos x="T0" y="T1"/>
                  </a:cxn>
                  <a:cxn ang="T61">
                    <a:pos x="T2" y="T3"/>
                  </a:cxn>
                  <a:cxn ang="T62">
                    <a:pos x="T4" y="T5"/>
                  </a:cxn>
                  <a:cxn ang="T63">
                    <a:pos x="T6" y="T7"/>
                  </a:cxn>
                  <a:cxn ang="T64">
                    <a:pos x="T8" y="T9"/>
                  </a:cxn>
                  <a:cxn ang="T65">
                    <a:pos x="T10" y="T11"/>
                  </a:cxn>
                  <a:cxn ang="T66">
                    <a:pos x="T12" y="T13"/>
                  </a:cxn>
                  <a:cxn ang="T67">
                    <a:pos x="T14" y="T15"/>
                  </a:cxn>
                  <a:cxn ang="T68">
                    <a:pos x="T16" y="T17"/>
                  </a:cxn>
                  <a:cxn ang="T69">
                    <a:pos x="T18" y="T19"/>
                  </a:cxn>
                  <a:cxn ang="T70">
                    <a:pos x="T20" y="T21"/>
                  </a:cxn>
                  <a:cxn ang="T71">
                    <a:pos x="T22" y="T23"/>
                  </a:cxn>
                  <a:cxn ang="T72">
                    <a:pos x="T24" y="T25"/>
                  </a:cxn>
                  <a:cxn ang="T73">
                    <a:pos x="T26" y="T27"/>
                  </a:cxn>
                  <a:cxn ang="T74">
                    <a:pos x="T28" y="T29"/>
                  </a:cxn>
                  <a:cxn ang="T75">
                    <a:pos x="T30" y="T31"/>
                  </a:cxn>
                  <a:cxn ang="T76">
                    <a:pos x="T32" y="T33"/>
                  </a:cxn>
                  <a:cxn ang="T77">
                    <a:pos x="T34" y="T35"/>
                  </a:cxn>
                  <a:cxn ang="T78">
                    <a:pos x="T36" y="T37"/>
                  </a:cxn>
                  <a:cxn ang="T79">
                    <a:pos x="T38" y="T39"/>
                  </a:cxn>
                  <a:cxn ang="T80">
                    <a:pos x="T40" y="T41"/>
                  </a:cxn>
                  <a:cxn ang="T81">
                    <a:pos x="T42" y="T43"/>
                  </a:cxn>
                  <a:cxn ang="T82">
                    <a:pos x="T44" y="T45"/>
                  </a:cxn>
                  <a:cxn ang="T83">
                    <a:pos x="T46" y="T47"/>
                  </a:cxn>
                  <a:cxn ang="T84">
                    <a:pos x="T48" y="T49"/>
                  </a:cxn>
                  <a:cxn ang="T85">
                    <a:pos x="T50" y="T51"/>
                  </a:cxn>
                  <a:cxn ang="T86">
                    <a:pos x="T52" y="T53"/>
                  </a:cxn>
                  <a:cxn ang="T87">
                    <a:pos x="T54" y="T55"/>
                  </a:cxn>
                  <a:cxn ang="T88">
                    <a:pos x="T56" y="T57"/>
                  </a:cxn>
                  <a:cxn ang="T89">
                    <a:pos x="T58" y="T59"/>
                  </a:cxn>
                </a:cxnLst>
                <a:rect l="0" t="0" r="r" b="b"/>
                <a:pathLst>
                  <a:path w="227" h="624">
                    <a:moveTo>
                      <a:pt x="85" y="57"/>
                    </a:moveTo>
                    <a:lnTo>
                      <a:pt x="113" y="0"/>
                    </a:lnTo>
                    <a:lnTo>
                      <a:pt x="170" y="0"/>
                    </a:lnTo>
                    <a:lnTo>
                      <a:pt x="170" y="57"/>
                    </a:lnTo>
                    <a:lnTo>
                      <a:pt x="227" y="57"/>
                    </a:lnTo>
                    <a:lnTo>
                      <a:pt x="227" y="113"/>
                    </a:lnTo>
                    <a:lnTo>
                      <a:pt x="170" y="113"/>
                    </a:lnTo>
                    <a:lnTo>
                      <a:pt x="198" y="170"/>
                    </a:lnTo>
                    <a:lnTo>
                      <a:pt x="142" y="227"/>
                    </a:lnTo>
                    <a:lnTo>
                      <a:pt x="142" y="284"/>
                    </a:lnTo>
                    <a:lnTo>
                      <a:pt x="113" y="312"/>
                    </a:lnTo>
                    <a:lnTo>
                      <a:pt x="142" y="425"/>
                    </a:lnTo>
                    <a:lnTo>
                      <a:pt x="142" y="482"/>
                    </a:lnTo>
                    <a:lnTo>
                      <a:pt x="198" y="510"/>
                    </a:lnTo>
                    <a:lnTo>
                      <a:pt x="227" y="567"/>
                    </a:lnTo>
                    <a:lnTo>
                      <a:pt x="170" y="624"/>
                    </a:lnTo>
                    <a:lnTo>
                      <a:pt x="142" y="567"/>
                    </a:lnTo>
                    <a:lnTo>
                      <a:pt x="85" y="595"/>
                    </a:lnTo>
                    <a:lnTo>
                      <a:pt x="0" y="567"/>
                    </a:lnTo>
                    <a:lnTo>
                      <a:pt x="0" y="539"/>
                    </a:lnTo>
                    <a:lnTo>
                      <a:pt x="57" y="482"/>
                    </a:lnTo>
                    <a:lnTo>
                      <a:pt x="85" y="312"/>
                    </a:lnTo>
                    <a:lnTo>
                      <a:pt x="28" y="312"/>
                    </a:lnTo>
                    <a:lnTo>
                      <a:pt x="57" y="255"/>
                    </a:lnTo>
                    <a:lnTo>
                      <a:pt x="0" y="170"/>
                    </a:lnTo>
                    <a:lnTo>
                      <a:pt x="28" y="85"/>
                    </a:lnTo>
                    <a:lnTo>
                      <a:pt x="0" y="57"/>
                    </a:lnTo>
                    <a:lnTo>
                      <a:pt x="28" y="28"/>
                    </a:lnTo>
                    <a:lnTo>
                      <a:pt x="57" y="28"/>
                    </a:lnTo>
                    <a:lnTo>
                      <a:pt x="85" y="57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9CC00"/>
                  </a:gs>
                  <a:gs pos="100000">
                    <a:srgbClr val="C1E065"/>
                  </a:gs>
                </a:gsLst>
                <a:lin ang="18900000" scaled="1"/>
              </a:gradFill>
              <a:ln w="38100" algn="ctr">
                <a:solidFill>
                  <a:srgbClr val="008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468" name="Freeform 105">
                <a:extLst>
                  <a:ext uri="{FF2B5EF4-FFF2-40B4-BE49-F238E27FC236}">
                    <a16:creationId xmlns:a16="http://schemas.microsoft.com/office/drawing/2014/main" id="{21483733-2FE8-4543-B4F5-11A8AD3EB42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75488" y="5610225"/>
                <a:ext cx="404812" cy="539750"/>
              </a:xfrm>
              <a:custGeom>
                <a:avLst/>
                <a:gdLst>
                  <a:gd name="T0" fmla="*/ 0 w 255"/>
                  <a:gd name="T1" fmla="*/ 90488 h 340"/>
                  <a:gd name="T2" fmla="*/ 90487 w 255"/>
                  <a:gd name="T3" fmla="*/ 46038 h 340"/>
                  <a:gd name="T4" fmla="*/ 134937 w 255"/>
                  <a:gd name="T5" fmla="*/ 0 h 340"/>
                  <a:gd name="T6" fmla="*/ 269875 w 255"/>
                  <a:gd name="T7" fmla="*/ 134938 h 340"/>
                  <a:gd name="T8" fmla="*/ 360362 w 255"/>
                  <a:gd name="T9" fmla="*/ 90488 h 340"/>
                  <a:gd name="T10" fmla="*/ 404812 w 255"/>
                  <a:gd name="T11" fmla="*/ 180975 h 340"/>
                  <a:gd name="T12" fmla="*/ 360362 w 255"/>
                  <a:gd name="T13" fmla="*/ 315913 h 340"/>
                  <a:gd name="T14" fmla="*/ 404812 w 255"/>
                  <a:gd name="T15" fmla="*/ 360363 h 340"/>
                  <a:gd name="T16" fmla="*/ 360362 w 255"/>
                  <a:gd name="T17" fmla="*/ 495300 h 340"/>
                  <a:gd name="T18" fmla="*/ 180975 w 255"/>
                  <a:gd name="T19" fmla="*/ 539750 h 340"/>
                  <a:gd name="T20" fmla="*/ 180975 w 255"/>
                  <a:gd name="T21" fmla="*/ 450850 h 340"/>
                  <a:gd name="T22" fmla="*/ 90487 w 255"/>
                  <a:gd name="T23" fmla="*/ 450850 h 340"/>
                  <a:gd name="T24" fmla="*/ 90487 w 255"/>
                  <a:gd name="T25" fmla="*/ 360363 h 340"/>
                  <a:gd name="T26" fmla="*/ 0 w 255"/>
                  <a:gd name="T27" fmla="*/ 360363 h 340"/>
                  <a:gd name="T28" fmla="*/ 90487 w 255"/>
                  <a:gd name="T29" fmla="*/ 269875 h 340"/>
                  <a:gd name="T30" fmla="*/ 0 w 255"/>
                  <a:gd name="T31" fmla="*/ 90488 h 340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0" t="0" r="r" b="b"/>
                <a:pathLst>
                  <a:path w="255" h="340">
                    <a:moveTo>
                      <a:pt x="0" y="57"/>
                    </a:moveTo>
                    <a:lnTo>
                      <a:pt x="57" y="29"/>
                    </a:lnTo>
                    <a:lnTo>
                      <a:pt x="85" y="0"/>
                    </a:lnTo>
                    <a:lnTo>
                      <a:pt x="170" y="85"/>
                    </a:lnTo>
                    <a:lnTo>
                      <a:pt x="227" y="57"/>
                    </a:lnTo>
                    <a:lnTo>
                      <a:pt x="255" y="114"/>
                    </a:lnTo>
                    <a:lnTo>
                      <a:pt x="227" y="199"/>
                    </a:lnTo>
                    <a:lnTo>
                      <a:pt x="255" y="227"/>
                    </a:lnTo>
                    <a:lnTo>
                      <a:pt x="227" y="312"/>
                    </a:lnTo>
                    <a:lnTo>
                      <a:pt x="114" y="340"/>
                    </a:lnTo>
                    <a:lnTo>
                      <a:pt x="114" y="284"/>
                    </a:lnTo>
                    <a:lnTo>
                      <a:pt x="57" y="284"/>
                    </a:lnTo>
                    <a:lnTo>
                      <a:pt x="57" y="227"/>
                    </a:lnTo>
                    <a:lnTo>
                      <a:pt x="0" y="227"/>
                    </a:lnTo>
                    <a:lnTo>
                      <a:pt x="57" y="170"/>
                    </a:lnTo>
                    <a:lnTo>
                      <a:pt x="0" y="57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9CC00"/>
                  </a:gs>
                  <a:gs pos="100000">
                    <a:srgbClr val="C1E065"/>
                  </a:gs>
                </a:gsLst>
                <a:lin ang="18900000" scaled="1"/>
              </a:gradFill>
              <a:ln w="38100" algn="ctr">
                <a:solidFill>
                  <a:srgbClr val="008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469" name="Freeform 106">
                <a:extLst>
                  <a:ext uri="{FF2B5EF4-FFF2-40B4-BE49-F238E27FC236}">
                    <a16:creationId xmlns:a16="http://schemas.microsoft.com/office/drawing/2014/main" id="{C9377429-1D75-4B3E-90A7-B8326AAAD8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75488" y="6105525"/>
                <a:ext cx="450850" cy="674688"/>
              </a:xfrm>
              <a:custGeom>
                <a:avLst/>
                <a:gdLst>
                  <a:gd name="T0" fmla="*/ 360363 w 284"/>
                  <a:gd name="T1" fmla="*/ 0 h 425"/>
                  <a:gd name="T2" fmla="*/ 180975 w 284"/>
                  <a:gd name="T3" fmla="*/ 44450 h 425"/>
                  <a:gd name="T4" fmla="*/ 90488 w 284"/>
                  <a:gd name="T5" fmla="*/ 44450 h 425"/>
                  <a:gd name="T6" fmla="*/ 134938 w 284"/>
                  <a:gd name="T7" fmla="*/ 134938 h 425"/>
                  <a:gd name="T8" fmla="*/ 46038 w 284"/>
                  <a:gd name="T9" fmla="*/ 225425 h 425"/>
                  <a:gd name="T10" fmla="*/ 46038 w 284"/>
                  <a:gd name="T11" fmla="*/ 315913 h 425"/>
                  <a:gd name="T12" fmla="*/ 0 w 284"/>
                  <a:gd name="T13" fmla="*/ 360363 h 425"/>
                  <a:gd name="T14" fmla="*/ 46038 w 284"/>
                  <a:gd name="T15" fmla="*/ 539750 h 425"/>
                  <a:gd name="T16" fmla="*/ 134938 w 284"/>
                  <a:gd name="T17" fmla="*/ 495300 h 425"/>
                  <a:gd name="T18" fmla="*/ 315913 w 284"/>
                  <a:gd name="T19" fmla="*/ 674688 h 425"/>
                  <a:gd name="T20" fmla="*/ 404813 w 284"/>
                  <a:gd name="T21" fmla="*/ 495300 h 425"/>
                  <a:gd name="T22" fmla="*/ 450850 w 284"/>
                  <a:gd name="T23" fmla="*/ 450850 h 425"/>
                  <a:gd name="T24" fmla="*/ 450850 w 284"/>
                  <a:gd name="T25" fmla="*/ 225425 h 425"/>
                  <a:gd name="T26" fmla="*/ 360363 w 284"/>
                  <a:gd name="T27" fmla="*/ 134938 h 425"/>
                  <a:gd name="T28" fmla="*/ 404813 w 284"/>
                  <a:gd name="T29" fmla="*/ 44450 h 425"/>
                  <a:gd name="T30" fmla="*/ 360363 w 284"/>
                  <a:gd name="T31" fmla="*/ 0 h 425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0" t="0" r="r" b="b"/>
                <a:pathLst>
                  <a:path w="284" h="425">
                    <a:moveTo>
                      <a:pt x="227" y="0"/>
                    </a:moveTo>
                    <a:lnTo>
                      <a:pt x="114" y="28"/>
                    </a:lnTo>
                    <a:lnTo>
                      <a:pt x="57" y="28"/>
                    </a:lnTo>
                    <a:lnTo>
                      <a:pt x="85" y="85"/>
                    </a:lnTo>
                    <a:lnTo>
                      <a:pt x="29" y="142"/>
                    </a:lnTo>
                    <a:lnTo>
                      <a:pt x="29" y="199"/>
                    </a:lnTo>
                    <a:lnTo>
                      <a:pt x="0" y="227"/>
                    </a:lnTo>
                    <a:lnTo>
                      <a:pt x="29" y="340"/>
                    </a:lnTo>
                    <a:lnTo>
                      <a:pt x="85" y="312"/>
                    </a:lnTo>
                    <a:lnTo>
                      <a:pt x="199" y="425"/>
                    </a:lnTo>
                    <a:lnTo>
                      <a:pt x="255" y="312"/>
                    </a:lnTo>
                    <a:lnTo>
                      <a:pt x="284" y="284"/>
                    </a:lnTo>
                    <a:lnTo>
                      <a:pt x="284" y="142"/>
                    </a:lnTo>
                    <a:lnTo>
                      <a:pt x="227" y="85"/>
                    </a:lnTo>
                    <a:lnTo>
                      <a:pt x="255" y="28"/>
                    </a:lnTo>
                    <a:lnTo>
                      <a:pt x="227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9CC00"/>
                  </a:gs>
                  <a:gs pos="100000">
                    <a:srgbClr val="C1E065"/>
                  </a:gs>
                </a:gsLst>
                <a:lin ang="18900000" scaled="1"/>
              </a:gradFill>
              <a:ln w="38100" algn="ctr">
                <a:solidFill>
                  <a:srgbClr val="008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470" name="Freeform 107">
                <a:extLst>
                  <a:ext uri="{FF2B5EF4-FFF2-40B4-BE49-F238E27FC236}">
                    <a16:creationId xmlns:a16="http://schemas.microsoft.com/office/drawing/2014/main" id="{C7E35115-C064-4264-ABE6-2DF89827D21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35850" y="5475288"/>
                <a:ext cx="495300" cy="1081087"/>
              </a:xfrm>
              <a:custGeom>
                <a:avLst/>
                <a:gdLst>
                  <a:gd name="T0" fmla="*/ 90488 w 312"/>
                  <a:gd name="T1" fmla="*/ 1081087 h 681"/>
                  <a:gd name="T2" fmla="*/ 495300 w 312"/>
                  <a:gd name="T3" fmla="*/ 720725 h 681"/>
                  <a:gd name="T4" fmla="*/ 360363 w 312"/>
                  <a:gd name="T5" fmla="*/ 585787 h 681"/>
                  <a:gd name="T6" fmla="*/ 360363 w 312"/>
                  <a:gd name="T7" fmla="*/ 495300 h 681"/>
                  <a:gd name="T8" fmla="*/ 314325 w 312"/>
                  <a:gd name="T9" fmla="*/ 404812 h 681"/>
                  <a:gd name="T10" fmla="*/ 225425 w 312"/>
                  <a:gd name="T11" fmla="*/ 404812 h 681"/>
                  <a:gd name="T12" fmla="*/ 269875 w 312"/>
                  <a:gd name="T13" fmla="*/ 225425 h 681"/>
                  <a:gd name="T14" fmla="*/ 314325 w 312"/>
                  <a:gd name="T15" fmla="*/ 180975 h 681"/>
                  <a:gd name="T16" fmla="*/ 360363 w 312"/>
                  <a:gd name="T17" fmla="*/ 90487 h 681"/>
                  <a:gd name="T18" fmla="*/ 360363 w 312"/>
                  <a:gd name="T19" fmla="*/ 0 h 681"/>
                  <a:gd name="T20" fmla="*/ 179388 w 312"/>
                  <a:gd name="T21" fmla="*/ 90487 h 681"/>
                  <a:gd name="T22" fmla="*/ 0 w 312"/>
                  <a:gd name="T23" fmla="*/ 225425 h 681"/>
                  <a:gd name="T24" fmla="*/ 44450 w 312"/>
                  <a:gd name="T25" fmla="*/ 315912 h 681"/>
                  <a:gd name="T26" fmla="*/ 0 w 312"/>
                  <a:gd name="T27" fmla="*/ 450850 h 681"/>
                  <a:gd name="T28" fmla="*/ 44450 w 312"/>
                  <a:gd name="T29" fmla="*/ 495300 h 681"/>
                  <a:gd name="T30" fmla="*/ 0 w 312"/>
                  <a:gd name="T31" fmla="*/ 630237 h 681"/>
                  <a:gd name="T32" fmla="*/ 44450 w 312"/>
                  <a:gd name="T33" fmla="*/ 674687 h 681"/>
                  <a:gd name="T34" fmla="*/ 0 w 312"/>
                  <a:gd name="T35" fmla="*/ 765175 h 681"/>
                  <a:gd name="T36" fmla="*/ 90488 w 312"/>
                  <a:gd name="T37" fmla="*/ 855662 h 681"/>
                  <a:gd name="T38" fmla="*/ 90488 w 312"/>
                  <a:gd name="T39" fmla="*/ 1081087 h 681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0" t="0" r="r" b="b"/>
                <a:pathLst>
                  <a:path w="312" h="681">
                    <a:moveTo>
                      <a:pt x="57" y="681"/>
                    </a:moveTo>
                    <a:lnTo>
                      <a:pt x="312" y="454"/>
                    </a:lnTo>
                    <a:lnTo>
                      <a:pt x="227" y="369"/>
                    </a:lnTo>
                    <a:lnTo>
                      <a:pt x="227" y="312"/>
                    </a:lnTo>
                    <a:lnTo>
                      <a:pt x="198" y="255"/>
                    </a:lnTo>
                    <a:lnTo>
                      <a:pt x="142" y="255"/>
                    </a:lnTo>
                    <a:lnTo>
                      <a:pt x="170" y="142"/>
                    </a:lnTo>
                    <a:lnTo>
                      <a:pt x="198" y="114"/>
                    </a:lnTo>
                    <a:lnTo>
                      <a:pt x="227" y="57"/>
                    </a:lnTo>
                    <a:lnTo>
                      <a:pt x="227" y="0"/>
                    </a:lnTo>
                    <a:lnTo>
                      <a:pt x="113" y="57"/>
                    </a:lnTo>
                    <a:lnTo>
                      <a:pt x="0" y="142"/>
                    </a:lnTo>
                    <a:lnTo>
                      <a:pt x="28" y="199"/>
                    </a:lnTo>
                    <a:lnTo>
                      <a:pt x="0" y="284"/>
                    </a:lnTo>
                    <a:lnTo>
                      <a:pt x="28" y="312"/>
                    </a:lnTo>
                    <a:lnTo>
                      <a:pt x="0" y="397"/>
                    </a:lnTo>
                    <a:lnTo>
                      <a:pt x="28" y="425"/>
                    </a:lnTo>
                    <a:lnTo>
                      <a:pt x="0" y="482"/>
                    </a:lnTo>
                    <a:lnTo>
                      <a:pt x="57" y="539"/>
                    </a:lnTo>
                    <a:lnTo>
                      <a:pt x="57" y="681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9CC00"/>
                  </a:gs>
                  <a:gs pos="100000">
                    <a:srgbClr val="C1E065"/>
                  </a:gs>
                </a:gsLst>
                <a:lin ang="18900000" scaled="1"/>
              </a:gradFill>
              <a:ln w="38100" algn="ctr">
                <a:solidFill>
                  <a:srgbClr val="008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471" name="Freeform 108">
                <a:extLst>
                  <a:ext uri="{FF2B5EF4-FFF2-40B4-BE49-F238E27FC236}">
                    <a16:creationId xmlns:a16="http://schemas.microsoft.com/office/drawing/2014/main" id="{A6060CA8-7380-4B7F-8650-7C25512C1B5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661275" y="5565775"/>
                <a:ext cx="495300" cy="630238"/>
              </a:xfrm>
              <a:custGeom>
                <a:avLst/>
                <a:gdLst>
                  <a:gd name="T0" fmla="*/ 134938 w 312"/>
                  <a:gd name="T1" fmla="*/ 0 h 397"/>
                  <a:gd name="T2" fmla="*/ 179388 w 312"/>
                  <a:gd name="T3" fmla="*/ 0 h 397"/>
                  <a:gd name="T4" fmla="*/ 225425 w 312"/>
                  <a:gd name="T5" fmla="*/ 90488 h 397"/>
                  <a:gd name="T6" fmla="*/ 314325 w 312"/>
                  <a:gd name="T7" fmla="*/ 90488 h 397"/>
                  <a:gd name="T8" fmla="*/ 360363 w 312"/>
                  <a:gd name="T9" fmla="*/ 134938 h 397"/>
                  <a:gd name="T10" fmla="*/ 314325 w 312"/>
                  <a:gd name="T11" fmla="*/ 314325 h 397"/>
                  <a:gd name="T12" fmla="*/ 449263 w 312"/>
                  <a:gd name="T13" fmla="*/ 404813 h 397"/>
                  <a:gd name="T14" fmla="*/ 495300 w 312"/>
                  <a:gd name="T15" fmla="*/ 495300 h 397"/>
                  <a:gd name="T16" fmla="*/ 360363 w 312"/>
                  <a:gd name="T17" fmla="*/ 539750 h 397"/>
                  <a:gd name="T18" fmla="*/ 269875 w 312"/>
                  <a:gd name="T19" fmla="*/ 630238 h 397"/>
                  <a:gd name="T20" fmla="*/ 134938 w 312"/>
                  <a:gd name="T21" fmla="*/ 495300 h 397"/>
                  <a:gd name="T22" fmla="*/ 134938 w 312"/>
                  <a:gd name="T23" fmla="*/ 404813 h 397"/>
                  <a:gd name="T24" fmla="*/ 88900 w 312"/>
                  <a:gd name="T25" fmla="*/ 314325 h 397"/>
                  <a:gd name="T26" fmla="*/ 0 w 312"/>
                  <a:gd name="T27" fmla="*/ 314325 h 397"/>
                  <a:gd name="T28" fmla="*/ 44450 w 312"/>
                  <a:gd name="T29" fmla="*/ 134938 h 397"/>
                  <a:gd name="T30" fmla="*/ 88900 w 312"/>
                  <a:gd name="T31" fmla="*/ 90488 h 397"/>
                  <a:gd name="T32" fmla="*/ 134938 w 312"/>
                  <a:gd name="T33" fmla="*/ 0 h 397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312" h="397">
                    <a:moveTo>
                      <a:pt x="85" y="0"/>
                    </a:moveTo>
                    <a:lnTo>
                      <a:pt x="113" y="0"/>
                    </a:lnTo>
                    <a:lnTo>
                      <a:pt x="142" y="57"/>
                    </a:lnTo>
                    <a:lnTo>
                      <a:pt x="198" y="57"/>
                    </a:lnTo>
                    <a:lnTo>
                      <a:pt x="227" y="85"/>
                    </a:lnTo>
                    <a:lnTo>
                      <a:pt x="198" y="198"/>
                    </a:lnTo>
                    <a:lnTo>
                      <a:pt x="283" y="255"/>
                    </a:lnTo>
                    <a:lnTo>
                      <a:pt x="312" y="312"/>
                    </a:lnTo>
                    <a:lnTo>
                      <a:pt x="227" y="340"/>
                    </a:lnTo>
                    <a:lnTo>
                      <a:pt x="170" y="397"/>
                    </a:lnTo>
                    <a:lnTo>
                      <a:pt x="85" y="312"/>
                    </a:lnTo>
                    <a:lnTo>
                      <a:pt x="85" y="255"/>
                    </a:lnTo>
                    <a:lnTo>
                      <a:pt x="56" y="198"/>
                    </a:lnTo>
                    <a:lnTo>
                      <a:pt x="0" y="198"/>
                    </a:lnTo>
                    <a:lnTo>
                      <a:pt x="28" y="85"/>
                    </a:lnTo>
                    <a:lnTo>
                      <a:pt x="56" y="57"/>
                    </a:lnTo>
                    <a:lnTo>
                      <a:pt x="85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9CC00"/>
                  </a:gs>
                  <a:gs pos="100000">
                    <a:srgbClr val="C1E065"/>
                  </a:gs>
                </a:gsLst>
                <a:lin ang="18900000" scaled="1"/>
              </a:gradFill>
              <a:ln w="38100" algn="ctr">
                <a:solidFill>
                  <a:srgbClr val="008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472" name="Freeform 109">
                <a:extLst>
                  <a:ext uri="{FF2B5EF4-FFF2-40B4-BE49-F238E27FC236}">
                    <a16:creationId xmlns:a16="http://schemas.microsoft.com/office/drawing/2014/main" id="{2034CAE4-9147-4AA7-BB74-B259B73977A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65975" y="5340350"/>
                <a:ext cx="674688" cy="404813"/>
              </a:xfrm>
              <a:custGeom>
                <a:avLst/>
                <a:gdLst>
                  <a:gd name="T0" fmla="*/ 674688 w 425"/>
                  <a:gd name="T1" fmla="*/ 46038 h 255"/>
                  <a:gd name="T2" fmla="*/ 630238 w 425"/>
                  <a:gd name="T3" fmla="*/ 134938 h 255"/>
                  <a:gd name="T4" fmla="*/ 449263 w 425"/>
                  <a:gd name="T5" fmla="*/ 225425 h 255"/>
                  <a:gd name="T6" fmla="*/ 269875 w 425"/>
                  <a:gd name="T7" fmla="*/ 360363 h 255"/>
                  <a:gd name="T8" fmla="*/ 179388 w 425"/>
                  <a:gd name="T9" fmla="*/ 404813 h 255"/>
                  <a:gd name="T10" fmla="*/ 44450 w 425"/>
                  <a:gd name="T11" fmla="*/ 269875 h 255"/>
                  <a:gd name="T12" fmla="*/ 0 w 425"/>
                  <a:gd name="T13" fmla="*/ 180975 h 255"/>
                  <a:gd name="T14" fmla="*/ 44450 w 425"/>
                  <a:gd name="T15" fmla="*/ 90488 h 255"/>
                  <a:gd name="T16" fmla="*/ 44450 w 425"/>
                  <a:gd name="T17" fmla="*/ 0 h 255"/>
                  <a:gd name="T18" fmla="*/ 269875 w 425"/>
                  <a:gd name="T19" fmla="*/ 46038 h 255"/>
                  <a:gd name="T20" fmla="*/ 449263 w 425"/>
                  <a:gd name="T21" fmla="*/ 0 h 255"/>
                  <a:gd name="T22" fmla="*/ 495300 w 425"/>
                  <a:gd name="T23" fmla="*/ 46038 h 255"/>
                  <a:gd name="T24" fmla="*/ 630238 w 425"/>
                  <a:gd name="T25" fmla="*/ 46038 h 255"/>
                  <a:gd name="T26" fmla="*/ 674688 w 425"/>
                  <a:gd name="T27" fmla="*/ 46038 h 255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0" t="0" r="r" b="b"/>
                <a:pathLst>
                  <a:path w="425" h="255">
                    <a:moveTo>
                      <a:pt x="425" y="29"/>
                    </a:moveTo>
                    <a:lnTo>
                      <a:pt x="397" y="85"/>
                    </a:lnTo>
                    <a:lnTo>
                      <a:pt x="283" y="142"/>
                    </a:lnTo>
                    <a:lnTo>
                      <a:pt x="170" y="227"/>
                    </a:lnTo>
                    <a:lnTo>
                      <a:pt x="113" y="255"/>
                    </a:lnTo>
                    <a:lnTo>
                      <a:pt x="28" y="170"/>
                    </a:lnTo>
                    <a:lnTo>
                      <a:pt x="0" y="114"/>
                    </a:lnTo>
                    <a:lnTo>
                      <a:pt x="28" y="57"/>
                    </a:lnTo>
                    <a:lnTo>
                      <a:pt x="28" y="0"/>
                    </a:lnTo>
                    <a:lnTo>
                      <a:pt x="170" y="29"/>
                    </a:lnTo>
                    <a:lnTo>
                      <a:pt x="283" y="0"/>
                    </a:lnTo>
                    <a:lnTo>
                      <a:pt x="312" y="29"/>
                    </a:lnTo>
                    <a:lnTo>
                      <a:pt x="397" y="29"/>
                    </a:lnTo>
                    <a:lnTo>
                      <a:pt x="425" y="29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9CC00"/>
                  </a:gs>
                  <a:gs pos="100000">
                    <a:srgbClr val="C1E065"/>
                  </a:gs>
                </a:gsLst>
                <a:lin ang="18900000" scaled="1"/>
              </a:gradFill>
              <a:ln w="38100" algn="ctr">
                <a:solidFill>
                  <a:srgbClr val="008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473" name="Freeform 110">
                <a:extLst>
                  <a:ext uri="{FF2B5EF4-FFF2-40B4-BE49-F238E27FC236}">
                    <a16:creationId xmlns:a16="http://schemas.microsoft.com/office/drawing/2014/main" id="{4838B4DE-79E6-40FA-9B31-34BEB237D9F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15125" y="5295900"/>
                <a:ext cx="495300" cy="404813"/>
              </a:xfrm>
              <a:custGeom>
                <a:avLst/>
                <a:gdLst>
                  <a:gd name="T0" fmla="*/ 495300 w 312"/>
                  <a:gd name="T1" fmla="*/ 134938 h 255"/>
                  <a:gd name="T2" fmla="*/ 315913 w 312"/>
                  <a:gd name="T3" fmla="*/ 134938 h 255"/>
                  <a:gd name="T4" fmla="*/ 0 w 312"/>
                  <a:gd name="T5" fmla="*/ 0 h 255"/>
                  <a:gd name="T6" fmla="*/ 0 w 312"/>
                  <a:gd name="T7" fmla="*/ 134938 h 255"/>
                  <a:gd name="T8" fmla="*/ 90488 w 312"/>
                  <a:gd name="T9" fmla="*/ 225425 h 255"/>
                  <a:gd name="T10" fmla="*/ 180975 w 312"/>
                  <a:gd name="T11" fmla="*/ 269875 h 255"/>
                  <a:gd name="T12" fmla="*/ 134938 w 312"/>
                  <a:gd name="T13" fmla="*/ 360363 h 255"/>
                  <a:gd name="T14" fmla="*/ 225425 w 312"/>
                  <a:gd name="T15" fmla="*/ 360363 h 255"/>
                  <a:gd name="T16" fmla="*/ 225425 w 312"/>
                  <a:gd name="T17" fmla="*/ 269875 h 255"/>
                  <a:gd name="T18" fmla="*/ 360363 w 312"/>
                  <a:gd name="T19" fmla="*/ 314325 h 255"/>
                  <a:gd name="T20" fmla="*/ 360363 w 312"/>
                  <a:gd name="T21" fmla="*/ 404813 h 255"/>
                  <a:gd name="T22" fmla="*/ 450850 w 312"/>
                  <a:gd name="T23" fmla="*/ 360363 h 255"/>
                  <a:gd name="T24" fmla="*/ 495300 w 312"/>
                  <a:gd name="T25" fmla="*/ 314325 h 255"/>
                  <a:gd name="T26" fmla="*/ 450850 w 312"/>
                  <a:gd name="T27" fmla="*/ 225425 h 255"/>
                  <a:gd name="T28" fmla="*/ 495300 w 312"/>
                  <a:gd name="T29" fmla="*/ 134938 h 255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312" h="255">
                    <a:moveTo>
                      <a:pt x="312" y="85"/>
                    </a:moveTo>
                    <a:lnTo>
                      <a:pt x="199" y="85"/>
                    </a:lnTo>
                    <a:lnTo>
                      <a:pt x="0" y="0"/>
                    </a:lnTo>
                    <a:lnTo>
                      <a:pt x="0" y="85"/>
                    </a:lnTo>
                    <a:lnTo>
                      <a:pt x="57" y="142"/>
                    </a:lnTo>
                    <a:lnTo>
                      <a:pt x="114" y="170"/>
                    </a:lnTo>
                    <a:lnTo>
                      <a:pt x="85" y="227"/>
                    </a:lnTo>
                    <a:lnTo>
                      <a:pt x="142" y="227"/>
                    </a:lnTo>
                    <a:lnTo>
                      <a:pt x="142" y="170"/>
                    </a:lnTo>
                    <a:lnTo>
                      <a:pt x="227" y="198"/>
                    </a:lnTo>
                    <a:lnTo>
                      <a:pt x="227" y="255"/>
                    </a:lnTo>
                    <a:lnTo>
                      <a:pt x="284" y="227"/>
                    </a:lnTo>
                    <a:lnTo>
                      <a:pt x="312" y="198"/>
                    </a:lnTo>
                    <a:lnTo>
                      <a:pt x="284" y="142"/>
                    </a:lnTo>
                    <a:lnTo>
                      <a:pt x="312" y="85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9CC00"/>
                  </a:gs>
                  <a:gs pos="100000">
                    <a:srgbClr val="C1E065"/>
                  </a:gs>
                </a:gsLst>
                <a:lin ang="18900000" scaled="1"/>
              </a:gradFill>
              <a:ln w="38100" algn="ctr">
                <a:solidFill>
                  <a:srgbClr val="008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474" name="Freeform 111">
                <a:extLst>
                  <a:ext uri="{FF2B5EF4-FFF2-40B4-BE49-F238E27FC236}">
                    <a16:creationId xmlns:a16="http://schemas.microsoft.com/office/drawing/2014/main" id="{BE09C9AC-7776-4ED8-B74A-47FE2194CCE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35738" y="4530725"/>
                <a:ext cx="674687" cy="900113"/>
              </a:xfrm>
              <a:custGeom>
                <a:avLst/>
                <a:gdLst>
                  <a:gd name="T0" fmla="*/ 360362 w 425"/>
                  <a:gd name="T1" fmla="*/ 90488 h 567"/>
                  <a:gd name="T2" fmla="*/ 269875 w 425"/>
                  <a:gd name="T3" fmla="*/ 0 h 567"/>
                  <a:gd name="T4" fmla="*/ 225425 w 425"/>
                  <a:gd name="T5" fmla="*/ 0 h 567"/>
                  <a:gd name="T6" fmla="*/ 90487 w 425"/>
                  <a:gd name="T7" fmla="*/ 90488 h 567"/>
                  <a:gd name="T8" fmla="*/ 44450 w 425"/>
                  <a:gd name="T9" fmla="*/ 90488 h 567"/>
                  <a:gd name="T10" fmla="*/ 0 w 425"/>
                  <a:gd name="T11" fmla="*/ 179388 h 567"/>
                  <a:gd name="T12" fmla="*/ 44450 w 425"/>
                  <a:gd name="T13" fmla="*/ 179388 h 567"/>
                  <a:gd name="T14" fmla="*/ 90487 w 425"/>
                  <a:gd name="T15" fmla="*/ 269875 h 567"/>
                  <a:gd name="T16" fmla="*/ 44450 w 425"/>
                  <a:gd name="T17" fmla="*/ 360363 h 567"/>
                  <a:gd name="T18" fmla="*/ 44450 w 425"/>
                  <a:gd name="T19" fmla="*/ 495300 h 567"/>
                  <a:gd name="T20" fmla="*/ 134937 w 425"/>
                  <a:gd name="T21" fmla="*/ 495300 h 567"/>
                  <a:gd name="T22" fmla="*/ 269875 w 425"/>
                  <a:gd name="T23" fmla="*/ 630238 h 567"/>
                  <a:gd name="T24" fmla="*/ 134937 w 425"/>
                  <a:gd name="T25" fmla="*/ 719138 h 567"/>
                  <a:gd name="T26" fmla="*/ 179387 w 425"/>
                  <a:gd name="T27" fmla="*/ 765175 h 567"/>
                  <a:gd name="T28" fmla="*/ 495300 w 425"/>
                  <a:gd name="T29" fmla="*/ 900113 h 567"/>
                  <a:gd name="T30" fmla="*/ 674687 w 425"/>
                  <a:gd name="T31" fmla="*/ 900113 h 567"/>
                  <a:gd name="T32" fmla="*/ 674687 w 425"/>
                  <a:gd name="T33" fmla="*/ 719138 h 567"/>
                  <a:gd name="T34" fmla="*/ 495300 w 425"/>
                  <a:gd name="T35" fmla="*/ 630238 h 567"/>
                  <a:gd name="T36" fmla="*/ 495300 w 425"/>
                  <a:gd name="T37" fmla="*/ 584200 h 567"/>
                  <a:gd name="T38" fmla="*/ 314325 w 425"/>
                  <a:gd name="T39" fmla="*/ 360363 h 567"/>
                  <a:gd name="T40" fmla="*/ 360362 w 425"/>
                  <a:gd name="T41" fmla="*/ 269875 h 567"/>
                  <a:gd name="T42" fmla="*/ 360362 w 425"/>
                  <a:gd name="T43" fmla="*/ 90488 h 567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0" t="0" r="r" b="b"/>
                <a:pathLst>
                  <a:path w="425" h="567">
                    <a:moveTo>
                      <a:pt x="227" y="57"/>
                    </a:moveTo>
                    <a:lnTo>
                      <a:pt x="170" y="0"/>
                    </a:lnTo>
                    <a:lnTo>
                      <a:pt x="142" y="0"/>
                    </a:lnTo>
                    <a:lnTo>
                      <a:pt x="57" y="57"/>
                    </a:lnTo>
                    <a:lnTo>
                      <a:pt x="28" y="57"/>
                    </a:lnTo>
                    <a:lnTo>
                      <a:pt x="0" y="113"/>
                    </a:lnTo>
                    <a:lnTo>
                      <a:pt x="28" y="113"/>
                    </a:lnTo>
                    <a:lnTo>
                      <a:pt x="57" y="170"/>
                    </a:lnTo>
                    <a:lnTo>
                      <a:pt x="28" y="227"/>
                    </a:lnTo>
                    <a:lnTo>
                      <a:pt x="28" y="312"/>
                    </a:lnTo>
                    <a:lnTo>
                      <a:pt x="85" y="312"/>
                    </a:lnTo>
                    <a:lnTo>
                      <a:pt x="170" y="397"/>
                    </a:lnTo>
                    <a:lnTo>
                      <a:pt x="85" y="453"/>
                    </a:lnTo>
                    <a:lnTo>
                      <a:pt x="113" y="482"/>
                    </a:lnTo>
                    <a:lnTo>
                      <a:pt x="312" y="567"/>
                    </a:lnTo>
                    <a:lnTo>
                      <a:pt x="425" y="567"/>
                    </a:lnTo>
                    <a:lnTo>
                      <a:pt x="425" y="453"/>
                    </a:lnTo>
                    <a:lnTo>
                      <a:pt x="312" y="397"/>
                    </a:lnTo>
                    <a:lnTo>
                      <a:pt x="312" y="368"/>
                    </a:lnTo>
                    <a:lnTo>
                      <a:pt x="198" y="227"/>
                    </a:lnTo>
                    <a:lnTo>
                      <a:pt x="227" y="170"/>
                    </a:lnTo>
                    <a:lnTo>
                      <a:pt x="227" y="57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9CC00"/>
                  </a:gs>
                  <a:gs pos="100000">
                    <a:srgbClr val="C1E065"/>
                  </a:gs>
                </a:gsLst>
                <a:lin ang="18900000" scaled="1"/>
              </a:gradFill>
              <a:ln w="38100" algn="ctr">
                <a:solidFill>
                  <a:srgbClr val="008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475" name="Freeform 112">
                <a:extLst>
                  <a:ext uri="{FF2B5EF4-FFF2-40B4-BE49-F238E27FC236}">
                    <a16:creationId xmlns:a16="http://schemas.microsoft.com/office/drawing/2014/main" id="{F4E68463-1E7C-4155-8647-BA2186E6059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570788" y="4079875"/>
                <a:ext cx="315912" cy="406400"/>
              </a:xfrm>
              <a:custGeom>
                <a:avLst/>
                <a:gdLst>
                  <a:gd name="T0" fmla="*/ 225425 w 199"/>
                  <a:gd name="T1" fmla="*/ 0 h 256"/>
                  <a:gd name="T2" fmla="*/ 0 w 199"/>
                  <a:gd name="T3" fmla="*/ 90488 h 256"/>
                  <a:gd name="T4" fmla="*/ 44450 w 199"/>
                  <a:gd name="T5" fmla="*/ 271463 h 256"/>
                  <a:gd name="T6" fmla="*/ 0 w 199"/>
                  <a:gd name="T7" fmla="*/ 360363 h 256"/>
                  <a:gd name="T8" fmla="*/ 44450 w 199"/>
                  <a:gd name="T9" fmla="*/ 406400 h 256"/>
                  <a:gd name="T10" fmla="*/ 90487 w 199"/>
                  <a:gd name="T11" fmla="*/ 360363 h 256"/>
                  <a:gd name="T12" fmla="*/ 134937 w 199"/>
                  <a:gd name="T13" fmla="*/ 360363 h 256"/>
                  <a:gd name="T14" fmla="*/ 134937 w 199"/>
                  <a:gd name="T15" fmla="*/ 406400 h 256"/>
                  <a:gd name="T16" fmla="*/ 179387 w 199"/>
                  <a:gd name="T17" fmla="*/ 406400 h 256"/>
                  <a:gd name="T18" fmla="*/ 179387 w 199"/>
                  <a:gd name="T19" fmla="*/ 360363 h 256"/>
                  <a:gd name="T20" fmla="*/ 315912 w 199"/>
                  <a:gd name="T21" fmla="*/ 360363 h 256"/>
                  <a:gd name="T22" fmla="*/ 225425 w 199"/>
                  <a:gd name="T23" fmla="*/ 225425 h 256"/>
                  <a:gd name="T24" fmla="*/ 225425 w 199"/>
                  <a:gd name="T25" fmla="*/ 0 h 25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199" h="256">
                    <a:moveTo>
                      <a:pt x="142" y="0"/>
                    </a:moveTo>
                    <a:lnTo>
                      <a:pt x="0" y="57"/>
                    </a:lnTo>
                    <a:lnTo>
                      <a:pt x="28" y="171"/>
                    </a:lnTo>
                    <a:lnTo>
                      <a:pt x="0" y="227"/>
                    </a:lnTo>
                    <a:lnTo>
                      <a:pt x="28" y="256"/>
                    </a:lnTo>
                    <a:lnTo>
                      <a:pt x="57" y="227"/>
                    </a:lnTo>
                    <a:lnTo>
                      <a:pt x="85" y="227"/>
                    </a:lnTo>
                    <a:lnTo>
                      <a:pt x="85" y="256"/>
                    </a:lnTo>
                    <a:lnTo>
                      <a:pt x="113" y="256"/>
                    </a:lnTo>
                    <a:lnTo>
                      <a:pt x="113" y="227"/>
                    </a:lnTo>
                    <a:lnTo>
                      <a:pt x="199" y="227"/>
                    </a:lnTo>
                    <a:lnTo>
                      <a:pt x="142" y="142"/>
                    </a:lnTo>
                    <a:lnTo>
                      <a:pt x="142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9CC00"/>
                  </a:gs>
                  <a:gs pos="100000">
                    <a:srgbClr val="C1E065"/>
                  </a:gs>
                </a:gsLst>
                <a:lin ang="18900000" scaled="1"/>
              </a:gradFill>
              <a:ln w="38100" algn="ctr">
                <a:solidFill>
                  <a:srgbClr val="008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476" name="Freeform 113">
                <a:extLst>
                  <a:ext uri="{FF2B5EF4-FFF2-40B4-BE49-F238E27FC236}">
                    <a16:creationId xmlns:a16="http://schemas.microsoft.com/office/drawing/2014/main" id="{E3BC28B1-F080-434E-92CC-8FC71C7531A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21188" y="4079875"/>
                <a:ext cx="179387" cy="180975"/>
              </a:xfrm>
              <a:custGeom>
                <a:avLst/>
                <a:gdLst>
                  <a:gd name="T0" fmla="*/ 44450 w 113"/>
                  <a:gd name="T1" fmla="*/ 0 h 114"/>
                  <a:gd name="T2" fmla="*/ 44450 w 113"/>
                  <a:gd name="T3" fmla="*/ 90488 h 114"/>
                  <a:gd name="T4" fmla="*/ 0 w 113"/>
                  <a:gd name="T5" fmla="*/ 134938 h 114"/>
                  <a:gd name="T6" fmla="*/ 179387 w 113"/>
                  <a:gd name="T7" fmla="*/ 180975 h 114"/>
                  <a:gd name="T8" fmla="*/ 179387 w 113"/>
                  <a:gd name="T9" fmla="*/ 90488 h 114"/>
                  <a:gd name="T10" fmla="*/ 134937 w 113"/>
                  <a:gd name="T11" fmla="*/ 0 h 114"/>
                  <a:gd name="T12" fmla="*/ 44450 w 113"/>
                  <a:gd name="T13" fmla="*/ 0 h 114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13" h="114">
                    <a:moveTo>
                      <a:pt x="28" y="0"/>
                    </a:moveTo>
                    <a:lnTo>
                      <a:pt x="28" y="57"/>
                    </a:lnTo>
                    <a:lnTo>
                      <a:pt x="0" y="85"/>
                    </a:lnTo>
                    <a:lnTo>
                      <a:pt x="113" y="114"/>
                    </a:lnTo>
                    <a:lnTo>
                      <a:pt x="113" y="57"/>
                    </a:lnTo>
                    <a:lnTo>
                      <a:pt x="85" y="0"/>
                    </a:lnTo>
                    <a:lnTo>
                      <a:pt x="28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9CC00"/>
                  </a:gs>
                  <a:gs pos="100000">
                    <a:srgbClr val="C1E065"/>
                  </a:gs>
                </a:gsLst>
                <a:lin ang="18900000" scaled="1"/>
              </a:gradFill>
              <a:ln w="38100" algn="ctr">
                <a:solidFill>
                  <a:srgbClr val="008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477" name="Freeform 114">
                <a:extLst>
                  <a:ext uri="{FF2B5EF4-FFF2-40B4-BE49-F238E27FC236}">
                    <a16:creationId xmlns:a16="http://schemas.microsoft.com/office/drawing/2014/main" id="{66E92722-96BF-46CE-91E4-4446CBAC864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00575" y="3990975"/>
                <a:ext cx="225425" cy="314325"/>
              </a:xfrm>
              <a:custGeom>
                <a:avLst/>
                <a:gdLst>
                  <a:gd name="T0" fmla="*/ 0 w 142"/>
                  <a:gd name="T1" fmla="*/ 179388 h 198"/>
                  <a:gd name="T2" fmla="*/ 0 w 142"/>
                  <a:gd name="T3" fmla="*/ 269875 h 198"/>
                  <a:gd name="T4" fmla="*/ 44450 w 142"/>
                  <a:gd name="T5" fmla="*/ 314325 h 198"/>
                  <a:gd name="T6" fmla="*/ 179388 w 142"/>
                  <a:gd name="T7" fmla="*/ 314325 h 198"/>
                  <a:gd name="T8" fmla="*/ 225425 w 142"/>
                  <a:gd name="T9" fmla="*/ 223838 h 198"/>
                  <a:gd name="T10" fmla="*/ 179388 w 142"/>
                  <a:gd name="T11" fmla="*/ 179388 h 198"/>
                  <a:gd name="T12" fmla="*/ 134938 w 142"/>
                  <a:gd name="T13" fmla="*/ 88900 h 198"/>
                  <a:gd name="T14" fmla="*/ 179388 w 142"/>
                  <a:gd name="T15" fmla="*/ 44450 h 198"/>
                  <a:gd name="T16" fmla="*/ 134938 w 142"/>
                  <a:gd name="T17" fmla="*/ 0 h 198"/>
                  <a:gd name="T18" fmla="*/ 44450 w 142"/>
                  <a:gd name="T19" fmla="*/ 0 h 198"/>
                  <a:gd name="T20" fmla="*/ 0 w 142"/>
                  <a:gd name="T21" fmla="*/ 179388 h 198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142" h="198">
                    <a:moveTo>
                      <a:pt x="0" y="113"/>
                    </a:moveTo>
                    <a:lnTo>
                      <a:pt x="0" y="170"/>
                    </a:lnTo>
                    <a:lnTo>
                      <a:pt x="28" y="198"/>
                    </a:lnTo>
                    <a:lnTo>
                      <a:pt x="113" y="198"/>
                    </a:lnTo>
                    <a:lnTo>
                      <a:pt x="142" y="141"/>
                    </a:lnTo>
                    <a:lnTo>
                      <a:pt x="113" y="113"/>
                    </a:lnTo>
                    <a:lnTo>
                      <a:pt x="85" y="56"/>
                    </a:lnTo>
                    <a:lnTo>
                      <a:pt x="113" y="28"/>
                    </a:lnTo>
                    <a:lnTo>
                      <a:pt x="85" y="0"/>
                    </a:lnTo>
                    <a:lnTo>
                      <a:pt x="28" y="0"/>
                    </a:lnTo>
                    <a:lnTo>
                      <a:pt x="0" y="113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9CC00"/>
                  </a:gs>
                  <a:gs pos="100000">
                    <a:srgbClr val="C1E065"/>
                  </a:gs>
                </a:gsLst>
                <a:lin ang="18900000" scaled="1"/>
              </a:gradFill>
              <a:ln w="38100" algn="ctr">
                <a:solidFill>
                  <a:srgbClr val="008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478" name="Freeform 115">
                <a:extLst>
                  <a:ext uri="{FF2B5EF4-FFF2-40B4-BE49-F238E27FC236}">
                    <a16:creationId xmlns:a16="http://schemas.microsoft.com/office/drawing/2014/main" id="{C72DBC05-1F06-49E6-B7AA-2960ED75EC4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26000" y="4845050"/>
                <a:ext cx="225425" cy="225425"/>
              </a:xfrm>
              <a:custGeom>
                <a:avLst/>
                <a:gdLst>
                  <a:gd name="T0" fmla="*/ 0 w 142"/>
                  <a:gd name="T1" fmla="*/ 180975 h 142"/>
                  <a:gd name="T2" fmla="*/ 134938 w 142"/>
                  <a:gd name="T3" fmla="*/ 0 h 142"/>
                  <a:gd name="T4" fmla="*/ 225425 w 142"/>
                  <a:gd name="T5" fmla="*/ 46038 h 142"/>
                  <a:gd name="T6" fmla="*/ 179388 w 142"/>
                  <a:gd name="T7" fmla="*/ 134938 h 142"/>
                  <a:gd name="T8" fmla="*/ 44450 w 142"/>
                  <a:gd name="T9" fmla="*/ 225425 h 142"/>
                  <a:gd name="T10" fmla="*/ 0 w 142"/>
                  <a:gd name="T11" fmla="*/ 180975 h 14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42" h="142">
                    <a:moveTo>
                      <a:pt x="0" y="114"/>
                    </a:moveTo>
                    <a:lnTo>
                      <a:pt x="85" y="0"/>
                    </a:lnTo>
                    <a:lnTo>
                      <a:pt x="142" y="29"/>
                    </a:lnTo>
                    <a:lnTo>
                      <a:pt x="113" y="85"/>
                    </a:lnTo>
                    <a:lnTo>
                      <a:pt x="28" y="142"/>
                    </a:lnTo>
                    <a:lnTo>
                      <a:pt x="0" y="114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9CC00"/>
                  </a:gs>
                  <a:gs pos="100000">
                    <a:srgbClr val="C1E065"/>
                  </a:gs>
                </a:gsLst>
                <a:lin ang="18900000" scaled="1"/>
              </a:gradFill>
              <a:ln w="38100" algn="ctr">
                <a:solidFill>
                  <a:srgbClr val="008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479" name="Freeform 116">
                <a:extLst>
                  <a:ext uri="{FF2B5EF4-FFF2-40B4-BE49-F238E27FC236}">
                    <a16:creationId xmlns:a16="http://schemas.microsoft.com/office/drawing/2014/main" id="{942D2293-E01A-4FF2-A065-D09748075EC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45025" y="4800600"/>
                <a:ext cx="315913" cy="225425"/>
              </a:xfrm>
              <a:custGeom>
                <a:avLst/>
                <a:gdLst>
                  <a:gd name="T0" fmla="*/ 315913 w 199"/>
                  <a:gd name="T1" fmla="*/ 44450 h 142"/>
                  <a:gd name="T2" fmla="*/ 269875 w 199"/>
                  <a:gd name="T3" fmla="*/ 0 h 142"/>
                  <a:gd name="T4" fmla="*/ 225425 w 199"/>
                  <a:gd name="T5" fmla="*/ 44450 h 142"/>
                  <a:gd name="T6" fmla="*/ 90488 w 199"/>
                  <a:gd name="T7" fmla="*/ 90488 h 142"/>
                  <a:gd name="T8" fmla="*/ 0 w 199"/>
                  <a:gd name="T9" fmla="*/ 225425 h 142"/>
                  <a:gd name="T10" fmla="*/ 90488 w 199"/>
                  <a:gd name="T11" fmla="*/ 179388 h 142"/>
                  <a:gd name="T12" fmla="*/ 180975 w 199"/>
                  <a:gd name="T13" fmla="*/ 225425 h 142"/>
                  <a:gd name="T14" fmla="*/ 315913 w 199"/>
                  <a:gd name="T15" fmla="*/ 44450 h 142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199" h="142">
                    <a:moveTo>
                      <a:pt x="199" y="28"/>
                    </a:moveTo>
                    <a:lnTo>
                      <a:pt x="170" y="0"/>
                    </a:lnTo>
                    <a:lnTo>
                      <a:pt x="142" y="28"/>
                    </a:lnTo>
                    <a:lnTo>
                      <a:pt x="57" y="57"/>
                    </a:lnTo>
                    <a:lnTo>
                      <a:pt x="0" y="142"/>
                    </a:lnTo>
                    <a:lnTo>
                      <a:pt x="57" y="113"/>
                    </a:lnTo>
                    <a:lnTo>
                      <a:pt x="114" y="142"/>
                    </a:lnTo>
                    <a:lnTo>
                      <a:pt x="199" y="28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9CC00"/>
                  </a:gs>
                  <a:gs pos="100000">
                    <a:srgbClr val="C1E065"/>
                  </a:gs>
                </a:gsLst>
                <a:lin ang="18900000" scaled="1"/>
              </a:gradFill>
              <a:ln w="38100" algn="ctr">
                <a:solidFill>
                  <a:srgbClr val="008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480" name="Freeform 117">
                <a:extLst>
                  <a:ext uri="{FF2B5EF4-FFF2-40B4-BE49-F238E27FC236}">
                    <a16:creationId xmlns:a16="http://schemas.microsoft.com/office/drawing/2014/main" id="{9B8F0D35-AE08-47D1-8779-523CA3594B6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14900" y="4710113"/>
                <a:ext cx="180975" cy="180975"/>
              </a:xfrm>
              <a:custGeom>
                <a:avLst/>
                <a:gdLst>
                  <a:gd name="T0" fmla="*/ 0 w 114"/>
                  <a:gd name="T1" fmla="*/ 90488 h 114"/>
                  <a:gd name="T2" fmla="*/ 0 w 114"/>
                  <a:gd name="T3" fmla="*/ 46038 h 114"/>
                  <a:gd name="T4" fmla="*/ 90488 w 114"/>
                  <a:gd name="T5" fmla="*/ 0 h 114"/>
                  <a:gd name="T6" fmla="*/ 136525 w 114"/>
                  <a:gd name="T7" fmla="*/ 0 h 114"/>
                  <a:gd name="T8" fmla="*/ 180975 w 114"/>
                  <a:gd name="T9" fmla="*/ 90488 h 114"/>
                  <a:gd name="T10" fmla="*/ 136525 w 114"/>
                  <a:gd name="T11" fmla="*/ 180975 h 114"/>
                  <a:gd name="T12" fmla="*/ 46038 w 114"/>
                  <a:gd name="T13" fmla="*/ 134938 h 114"/>
                  <a:gd name="T14" fmla="*/ 0 w 114"/>
                  <a:gd name="T15" fmla="*/ 90488 h 114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114" h="114">
                    <a:moveTo>
                      <a:pt x="0" y="57"/>
                    </a:moveTo>
                    <a:lnTo>
                      <a:pt x="0" y="29"/>
                    </a:lnTo>
                    <a:lnTo>
                      <a:pt x="57" y="0"/>
                    </a:lnTo>
                    <a:lnTo>
                      <a:pt x="86" y="0"/>
                    </a:lnTo>
                    <a:lnTo>
                      <a:pt x="114" y="57"/>
                    </a:lnTo>
                    <a:lnTo>
                      <a:pt x="86" y="114"/>
                    </a:lnTo>
                    <a:lnTo>
                      <a:pt x="29" y="85"/>
                    </a:lnTo>
                    <a:lnTo>
                      <a:pt x="0" y="57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9CC00"/>
                  </a:gs>
                  <a:gs pos="100000">
                    <a:srgbClr val="C1E065"/>
                  </a:gs>
                </a:gsLst>
                <a:lin ang="18900000" scaled="1"/>
              </a:gradFill>
              <a:ln w="38100" algn="ctr">
                <a:solidFill>
                  <a:srgbClr val="008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481" name="Freeform 118">
                <a:extLst>
                  <a:ext uri="{FF2B5EF4-FFF2-40B4-BE49-F238E27FC236}">
                    <a16:creationId xmlns:a16="http://schemas.microsoft.com/office/drawing/2014/main" id="{70D391A3-C8A6-43D1-AC72-0EA9937838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70450" y="4440238"/>
                <a:ext cx="315913" cy="360362"/>
              </a:xfrm>
              <a:custGeom>
                <a:avLst/>
                <a:gdLst>
                  <a:gd name="T0" fmla="*/ 44450 w 199"/>
                  <a:gd name="T1" fmla="*/ 315912 h 227"/>
                  <a:gd name="T2" fmla="*/ 0 w 199"/>
                  <a:gd name="T3" fmla="*/ 225425 h 227"/>
                  <a:gd name="T4" fmla="*/ 44450 w 199"/>
                  <a:gd name="T5" fmla="*/ 90487 h 227"/>
                  <a:gd name="T6" fmla="*/ 134938 w 199"/>
                  <a:gd name="T7" fmla="*/ 46037 h 227"/>
                  <a:gd name="T8" fmla="*/ 180975 w 199"/>
                  <a:gd name="T9" fmla="*/ 0 h 227"/>
                  <a:gd name="T10" fmla="*/ 269875 w 199"/>
                  <a:gd name="T11" fmla="*/ 46037 h 227"/>
                  <a:gd name="T12" fmla="*/ 269875 w 199"/>
                  <a:gd name="T13" fmla="*/ 180975 h 227"/>
                  <a:gd name="T14" fmla="*/ 225425 w 199"/>
                  <a:gd name="T15" fmla="*/ 225425 h 227"/>
                  <a:gd name="T16" fmla="*/ 315913 w 199"/>
                  <a:gd name="T17" fmla="*/ 225425 h 227"/>
                  <a:gd name="T18" fmla="*/ 315913 w 199"/>
                  <a:gd name="T19" fmla="*/ 269875 h 227"/>
                  <a:gd name="T20" fmla="*/ 225425 w 199"/>
                  <a:gd name="T21" fmla="*/ 360362 h 227"/>
                  <a:gd name="T22" fmla="*/ 180975 w 199"/>
                  <a:gd name="T23" fmla="*/ 269875 h 227"/>
                  <a:gd name="T24" fmla="*/ 134938 w 199"/>
                  <a:gd name="T25" fmla="*/ 269875 h 227"/>
                  <a:gd name="T26" fmla="*/ 44450 w 199"/>
                  <a:gd name="T27" fmla="*/ 315912 h 227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0" t="0" r="r" b="b"/>
                <a:pathLst>
                  <a:path w="199" h="227">
                    <a:moveTo>
                      <a:pt x="28" y="199"/>
                    </a:moveTo>
                    <a:lnTo>
                      <a:pt x="0" y="142"/>
                    </a:lnTo>
                    <a:lnTo>
                      <a:pt x="28" y="57"/>
                    </a:lnTo>
                    <a:lnTo>
                      <a:pt x="85" y="29"/>
                    </a:lnTo>
                    <a:lnTo>
                      <a:pt x="114" y="0"/>
                    </a:lnTo>
                    <a:lnTo>
                      <a:pt x="170" y="29"/>
                    </a:lnTo>
                    <a:lnTo>
                      <a:pt x="170" y="114"/>
                    </a:lnTo>
                    <a:lnTo>
                      <a:pt x="142" y="142"/>
                    </a:lnTo>
                    <a:lnTo>
                      <a:pt x="199" y="142"/>
                    </a:lnTo>
                    <a:lnTo>
                      <a:pt x="199" y="170"/>
                    </a:lnTo>
                    <a:lnTo>
                      <a:pt x="142" y="227"/>
                    </a:lnTo>
                    <a:lnTo>
                      <a:pt x="114" y="170"/>
                    </a:lnTo>
                    <a:lnTo>
                      <a:pt x="85" y="170"/>
                    </a:lnTo>
                    <a:lnTo>
                      <a:pt x="28" y="199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9CC00"/>
                  </a:gs>
                  <a:gs pos="100000">
                    <a:srgbClr val="C1E065"/>
                  </a:gs>
                </a:gsLst>
                <a:lin ang="18900000" scaled="1"/>
              </a:gradFill>
              <a:ln w="38100" algn="ctr">
                <a:solidFill>
                  <a:srgbClr val="008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482" name="Freeform 119">
                <a:extLst>
                  <a:ext uri="{FF2B5EF4-FFF2-40B4-BE49-F238E27FC236}">
                    <a16:creationId xmlns:a16="http://schemas.microsoft.com/office/drawing/2014/main" id="{6A2BC072-CC34-4F4E-B579-A34F72C6C67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35513" y="4665663"/>
                <a:ext cx="179387" cy="225425"/>
              </a:xfrm>
              <a:custGeom>
                <a:avLst/>
                <a:gdLst>
                  <a:gd name="T0" fmla="*/ 44450 w 113"/>
                  <a:gd name="T1" fmla="*/ 0 h 142"/>
                  <a:gd name="T2" fmla="*/ 134937 w 113"/>
                  <a:gd name="T3" fmla="*/ 0 h 142"/>
                  <a:gd name="T4" fmla="*/ 179387 w 113"/>
                  <a:gd name="T5" fmla="*/ 90488 h 142"/>
                  <a:gd name="T6" fmla="*/ 179387 w 113"/>
                  <a:gd name="T7" fmla="*/ 134938 h 142"/>
                  <a:gd name="T8" fmla="*/ 134937 w 113"/>
                  <a:gd name="T9" fmla="*/ 179388 h 142"/>
                  <a:gd name="T10" fmla="*/ 0 w 113"/>
                  <a:gd name="T11" fmla="*/ 225425 h 142"/>
                  <a:gd name="T12" fmla="*/ 0 w 113"/>
                  <a:gd name="T13" fmla="*/ 134938 h 142"/>
                  <a:gd name="T14" fmla="*/ 44450 w 113"/>
                  <a:gd name="T15" fmla="*/ 44450 h 142"/>
                  <a:gd name="T16" fmla="*/ 44450 w 113"/>
                  <a:gd name="T17" fmla="*/ 0 h 142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113" h="142">
                    <a:moveTo>
                      <a:pt x="28" y="0"/>
                    </a:moveTo>
                    <a:lnTo>
                      <a:pt x="85" y="0"/>
                    </a:lnTo>
                    <a:lnTo>
                      <a:pt x="113" y="57"/>
                    </a:lnTo>
                    <a:lnTo>
                      <a:pt x="113" y="85"/>
                    </a:lnTo>
                    <a:lnTo>
                      <a:pt x="85" y="113"/>
                    </a:lnTo>
                    <a:lnTo>
                      <a:pt x="0" y="142"/>
                    </a:lnTo>
                    <a:lnTo>
                      <a:pt x="0" y="85"/>
                    </a:lnTo>
                    <a:lnTo>
                      <a:pt x="28" y="28"/>
                    </a:lnTo>
                    <a:lnTo>
                      <a:pt x="28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9CC00"/>
                  </a:gs>
                  <a:gs pos="100000">
                    <a:srgbClr val="C1E065"/>
                  </a:gs>
                </a:gsLst>
                <a:lin ang="18900000" scaled="1"/>
              </a:gradFill>
              <a:ln w="38100" algn="ctr">
                <a:solidFill>
                  <a:srgbClr val="008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483" name="Freeform 120">
                <a:extLst>
                  <a:ext uri="{FF2B5EF4-FFF2-40B4-BE49-F238E27FC236}">
                    <a16:creationId xmlns:a16="http://schemas.microsoft.com/office/drawing/2014/main" id="{608DC8C7-C090-42D0-B840-D5CEB63F4C2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79963" y="4395788"/>
                <a:ext cx="225425" cy="269875"/>
              </a:xfrm>
              <a:custGeom>
                <a:avLst/>
                <a:gdLst>
                  <a:gd name="T0" fmla="*/ 225425 w 142"/>
                  <a:gd name="T1" fmla="*/ 90488 h 170"/>
                  <a:gd name="T2" fmla="*/ 134938 w 142"/>
                  <a:gd name="T3" fmla="*/ 0 h 170"/>
                  <a:gd name="T4" fmla="*/ 90488 w 142"/>
                  <a:gd name="T5" fmla="*/ 0 h 170"/>
                  <a:gd name="T6" fmla="*/ 0 w 142"/>
                  <a:gd name="T7" fmla="*/ 90488 h 170"/>
                  <a:gd name="T8" fmla="*/ 0 w 142"/>
                  <a:gd name="T9" fmla="*/ 269875 h 170"/>
                  <a:gd name="T10" fmla="*/ 90488 w 142"/>
                  <a:gd name="T11" fmla="*/ 269875 h 170"/>
                  <a:gd name="T12" fmla="*/ 134938 w 142"/>
                  <a:gd name="T13" fmla="*/ 134938 h 170"/>
                  <a:gd name="T14" fmla="*/ 225425 w 142"/>
                  <a:gd name="T15" fmla="*/ 90488 h 17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142" h="170">
                    <a:moveTo>
                      <a:pt x="142" y="57"/>
                    </a:moveTo>
                    <a:lnTo>
                      <a:pt x="85" y="0"/>
                    </a:lnTo>
                    <a:lnTo>
                      <a:pt x="57" y="0"/>
                    </a:lnTo>
                    <a:lnTo>
                      <a:pt x="0" y="57"/>
                    </a:lnTo>
                    <a:lnTo>
                      <a:pt x="0" y="170"/>
                    </a:lnTo>
                    <a:lnTo>
                      <a:pt x="57" y="170"/>
                    </a:lnTo>
                    <a:lnTo>
                      <a:pt x="85" y="85"/>
                    </a:lnTo>
                    <a:lnTo>
                      <a:pt x="142" y="57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9CC00"/>
                  </a:gs>
                  <a:gs pos="100000">
                    <a:srgbClr val="C1E065"/>
                  </a:gs>
                </a:gsLst>
                <a:lin ang="18900000" scaled="1"/>
              </a:gradFill>
              <a:ln w="38100" algn="ctr">
                <a:solidFill>
                  <a:srgbClr val="008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484" name="Freeform 121">
                <a:extLst>
                  <a:ext uri="{FF2B5EF4-FFF2-40B4-BE49-F238E27FC236}">
                    <a16:creationId xmlns:a16="http://schemas.microsoft.com/office/drawing/2014/main" id="{8BC64C0C-7608-46E2-846E-3DCCAB45F71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05388" y="4395788"/>
                <a:ext cx="495300" cy="990600"/>
              </a:xfrm>
              <a:custGeom>
                <a:avLst/>
                <a:gdLst>
                  <a:gd name="T0" fmla="*/ 134938 w 312"/>
                  <a:gd name="T1" fmla="*/ 90488 h 624"/>
                  <a:gd name="T2" fmla="*/ 269875 w 312"/>
                  <a:gd name="T3" fmla="*/ 44450 h 624"/>
                  <a:gd name="T4" fmla="*/ 315913 w 312"/>
                  <a:gd name="T5" fmla="*/ 90488 h 624"/>
                  <a:gd name="T6" fmla="*/ 360363 w 312"/>
                  <a:gd name="T7" fmla="*/ 0 h 624"/>
                  <a:gd name="T8" fmla="*/ 450850 w 312"/>
                  <a:gd name="T9" fmla="*/ 90488 h 624"/>
                  <a:gd name="T10" fmla="*/ 450850 w 312"/>
                  <a:gd name="T11" fmla="*/ 269875 h 624"/>
                  <a:gd name="T12" fmla="*/ 495300 w 312"/>
                  <a:gd name="T13" fmla="*/ 360363 h 624"/>
                  <a:gd name="T14" fmla="*/ 495300 w 312"/>
                  <a:gd name="T15" fmla="*/ 630238 h 624"/>
                  <a:gd name="T16" fmla="*/ 450850 w 312"/>
                  <a:gd name="T17" fmla="*/ 674688 h 624"/>
                  <a:gd name="T18" fmla="*/ 450850 w 312"/>
                  <a:gd name="T19" fmla="*/ 765175 h 624"/>
                  <a:gd name="T20" fmla="*/ 404813 w 312"/>
                  <a:gd name="T21" fmla="*/ 765175 h 624"/>
                  <a:gd name="T22" fmla="*/ 404813 w 312"/>
                  <a:gd name="T23" fmla="*/ 944563 h 624"/>
                  <a:gd name="T24" fmla="*/ 315913 w 312"/>
                  <a:gd name="T25" fmla="*/ 990600 h 624"/>
                  <a:gd name="T26" fmla="*/ 225425 w 312"/>
                  <a:gd name="T27" fmla="*/ 990600 h 624"/>
                  <a:gd name="T28" fmla="*/ 180975 w 312"/>
                  <a:gd name="T29" fmla="*/ 944563 h 624"/>
                  <a:gd name="T30" fmla="*/ 90488 w 312"/>
                  <a:gd name="T31" fmla="*/ 944563 h 624"/>
                  <a:gd name="T32" fmla="*/ 46038 w 312"/>
                  <a:gd name="T33" fmla="*/ 809625 h 624"/>
                  <a:gd name="T34" fmla="*/ 0 w 312"/>
                  <a:gd name="T35" fmla="*/ 765175 h 624"/>
                  <a:gd name="T36" fmla="*/ 46038 w 312"/>
                  <a:gd name="T37" fmla="*/ 674688 h 624"/>
                  <a:gd name="T38" fmla="*/ 0 w 312"/>
                  <a:gd name="T39" fmla="*/ 584200 h 624"/>
                  <a:gd name="T40" fmla="*/ 46038 w 312"/>
                  <a:gd name="T41" fmla="*/ 495300 h 624"/>
                  <a:gd name="T42" fmla="*/ 90488 w 312"/>
                  <a:gd name="T43" fmla="*/ 404813 h 624"/>
                  <a:gd name="T44" fmla="*/ 180975 w 312"/>
                  <a:gd name="T45" fmla="*/ 314325 h 624"/>
                  <a:gd name="T46" fmla="*/ 180975 w 312"/>
                  <a:gd name="T47" fmla="*/ 269875 h 624"/>
                  <a:gd name="T48" fmla="*/ 90488 w 312"/>
                  <a:gd name="T49" fmla="*/ 269875 h 624"/>
                  <a:gd name="T50" fmla="*/ 134938 w 312"/>
                  <a:gd name="T51" fmla="*/ 225425 h 624"/>
                  <a:gd name="T52" fmla="*/ 134938 w 312"/>
                  <a:gd name="T53" fmla="*/ 90488 h 624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0" t="0" r="r" b="b"/>
                <a:pathLst>
                  <a:path w="312" h="624">
                    <a:moveTo>
                      <a:pt x="85" y="57"/>
                    </a:moveTo>
                    <a:lnTo>
                      <a:pt x="170" y="28"/>
                    </a:lnTo>
                    <a:lnTo>
                      <a:pt x="199" y="57"/>
                    </a:lnTo>
                    <a:lnTo>
                      <a:pt x="227" y="0"/>
                    </a:lnTo>
                    <a:lnTo>
                      <a:pt x="284" y="57"/>
                    </a:lnTo>
                    <a:lnTo>
                      <a:pt x="284" y="170"/>
                    </a:lnTo>
                    <a:lnTo>
                      <a:pt x="312" y="227"/>
                    </a:lnTo>
                    <a:lnTo>
                      <a:pt x="312" y="397"/>
                    </a:lnTo>
                    <a:lnTo>
                      <a:pt x="284" y="425"/>
                    </a:lnTo>
                    <a:lnTo>
                      <a:pt x="284" y="482"/>
                    </a:lnTo>
                    <a:lnTo>
                      <a:pt x="255" y="482"/>
                    </a:lnTo>
                    <a:lnTo>
                      <a:pt x="255" y="595"/>
                    </a:lnTo>
                    <a:lnTo>
                      <a:pt x="199" y="624"/>
                    </a:lnTo>
                    <a:lnTo>
                      <a:pt x="142" y="624"/>
                    </a:lnTo>
                    <a:lnTo>
                      <a:pt x="114" y="595"/>
                    </a:lnTo>
                    <a:lnTo>
                      <a:pt x="57" y="595"/>
                    </a:lnTo>
                    <a:lnTo>
                      <a:pt x="29" y="510"/>
                    </a:lnTo>
                    <a:lnTo>
                      <a:pt x="0" y="482"/>
                    </a:lnTo>
                    <a:lnTo>
                      <a:pt x="29" y="425"/>
                    </a:lnTo>
                    <a:lnTo>
                      <a:pt x="0" y="368"/>
                    </a:lnTo>
                    <a:lnTo>
                      <a:pt x="29" y="312"/>
                    </a:lnTo>
                    <a:lnTo>
                      <a:pt x="57" y="255"/>
                    </a:lnTo>
                    <a:lnTo>
                      <a:pt x="114" y="198"/>
                    </a:lnTo>
                    <a:lnTo>
                      <a:pt x="114" y="170"/>
                    </a:lnTo>
                    <a:lnTo>
                      <a:pt x="57" y="170"/>
                    </a:lnTo>
                    <a:lnTo>
                      <a:pt x="85" y="142"/>
                    </a:lnTo>
                    <a:lnTo>
                      <a:pt x="85" y="57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9CC00"/>
                  </a:gs>
                  <a:gs pos="100000">
                    <a:srgbClr val="C1E065"/>
                  </a:gs>
                </a:gsLst>
                <a:lin ang="18900000" scaled="1"/>
              </a:gradFill>
              <a:ln w="38100" algn="ctr">
                <a:solidFill>
                  <a:srgbClr val="008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485" name="Freeform 122">
                <a:extLst>
                  <a:ext uri="{FF2B5EF4-FFF2-40B4-BE49-F238E27FC236}">
                    <a16:creationId xmlns:a16="http://schemas.microsoft.com/office/drawing/2014/main" id="{26CB1B35-AAD6-48AC-95B0-32C91C4AB77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10088" y="4756150"/>
                <a:ext cx="225425" cy="269875"/>
              </a:xfrm>
              <a:custGeom>
                <a:avLst/>
                <a:gdLst>
                  <a:gd name="T0" fmla="*/ 225425 w 142"/>
                  <a:gd name="T1" fmla="*/ 44450 h 170"/>
                  <a:gd name="T2" fmla="*/ 225425 w 142"/>
                  <a:gd name="T3" fmla="*/ 134938 h 170"/>
                  <a:gd name="T4" fmla="*/ 134938 w 142"/>
                  <a:gd name="T5" fmla="*/ 269875 h 170"/>
                  <a:gd name="T6" fmla="*/ 46038 w 142"/>
                  <a:gd name="T7" fmla="*/ 269875 h 170"/>
                  <a:gd name="T8" fmla="*/ 0 w 142"/>
                  <a:gd name="T9" fmla="*/ 179388 h 170"/>
                  <a:gd name="T10" fmla="*/ 0 w 142"/>
                  <a:gd name="T11" fmla="*/ 88900 h 170"/>
                  <a:gd name="T12" fmla="*/ 90488 w 142"/>
                  <a:gd name="T13" fmla="*/ 0 h 170"/>
                  <a:gd name="T14" fmla="*/ 134938 w 142"/>
                  <a:gd name="T15" fmla="*/ 88900 h 170"/>
                  <a:gd name="T16" fmla="*/ 225425 w 142"/>
                  <a:gd name="T17" fmla="*/ 44450 h 17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142" h="170">
                    <a:moveTo>
                      <a:pt x="142" y="28"/>
                    </a:moveTo>
                    <a:lnTo>
                      <a:pt x="142" y="85"/>
                    </a:lnTo>
                    <a:lnTo>
                      <a:pt x="85" y="170"/>
                    </a:lnTo>
                    <a:lnTo>
                      <a:pt x="29" y="170"/>
                    </a:lnTo>
                    <a:lnTo>
                      <a:pt x="0" y="113"/>
                    </a:lnTo>
                    <a:lnTo>
                      <a:pt x="0" y="56"/>
                    </a:lnTo>
                    <a:lnTo>
                      <a:pt x="57" y="0"/>
                    </a:lnTo>
                    <a:lnTo>
                      <a:pt x="85" y="56"/>
                    </a:lnTo>
                    <a:lnTo>
                      <a:pt x="142" y="28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9CC00"/>
                  </a:gs>
                  <a:gs pos="100000">
                    <a:srgbClr val="C1E065"/>
                  </a:gs>
                </a:gsLst>
                <a:lin ang="18900000" scaled="1"/>
              </a:gradFill>
              <a:ln w="38100" algn="ctr">
                <a:solidFill>
                  <a:srgbClr val="008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486" name="Freeform 123">
                <a:extLst>
                  <a:ext uri="{FF2B5EF4-FFF2-40B4-BE49-F238E27FC236}">
                    <a16:creationId xmlns:a16="http://schemas.microsoft.com/office/drawing/2014/main" id="{1A5CEC6E-5098-4CF2-9B4C-08B290732A8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86250" y="4845050"/>
                <a:ext cx="269875" cy="360363"/>
              </a:xfrm>
              <a:custGeom>
                <a:avLst/>
                <a:gdLst>
                  <a:gd name="T0" fmla="*/ 223838 w 170"/>
                  <a:gd name="T1" fmla="*/ 0 h 227"/>
                  <a:gd name="T2" fmla="*/ 134938 w 170"/>
                  <a:gd name="T3" fmla="*/ 46038 h 227"/>
                  <a:gd name="T4" fmla="*/ 0 w 170"/>
                  <a:gd name="T5" fmla="*/ 180975 h 227"/>
                  <a:gd name="T6" fmla="*/ 0 w 170"/>
                  <a:gd name="T7" fmla="*/ 269875 h 227"/>
                  <a:gd name="T8" fmla="*/ 44450 w 170"/>
                  <a:gd name="T9" fmla="*/ 360363 h 227"/>
                  <a:gd name="T10" fmla="*/ 134938 w 170"/>
                  <a:gd name="T11" fmla="*/ 360363 h 227"/>
                  <a:gd name="T12" fmla="*/ 179388 w 170"/>
                  <a:gd name="T13" fmla="*/ 315913 h 227"/>
                  <a:gd name="T14" fmla="*/ 179388 w 170"/>
                  <a:gd name="T15" fmla="*/ 269875 h 227"/>
                  <a:gd name="T16" fmla="*/ 269875 w 170"/>
                  <a:gd name="T17" fmla="*/ 269875 h 227"/>
                  <a:gd name="T18" fmla="*/ 269875 w 170"/>
                  <a:gd name="T19" fmla="*/ 180975 h 227"/>
                  <a:gd name="T20" fmla="*/ 223838 w 170"/>
                  <a:gd name="T21" fmla="*/ 90488 h 227"/>
                  <a:gd name="T22" fmla="*/ 223838 w 170"/>
                  <a:gd name="T23" fmla="*/ 0 h 227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170" h="227">
                    <a:moveTo>
                      <a:pt x="141" y="0"/>
                    </a:moveTo>
                    <a:lnTo>
                      <a:pt x="85" y="29"/>
                    </a:lnTo>
                    <a:lnTo>
                      <a:pt x="0" y="114"/>
                    </a:lnTo>
                    <a:lnTo>
                      <a:pt x="0" y="170"/>
                    </a:lnTo>
                    <a:lnTo>
                      <a:pt x="28" y="227"/>
                    </a:lnTo>
                    <a:lnTo>
                      <a:pt x="85" y="227"/>
                    </a:lnTo>
                    <a:lnTo>
                      <a:pt x="113" y="199"/>
                    </a:lnTo>
                    <a:lnTo>
                      <a:pt x="113" y="170"/>
                    </a:lnTo>
                    <a:lnTo>
                      <a:pt x="170" y="170"/>
                    </a:lnTo>
                    <a:lnTo>
                      <a:pt x="170" y="114"/>
                    </a:lnTo>
                    <a:lnTo>
                      <a:pt x="141" y="57"/>
                    </a:lnTo>
                    <a:lnTo>
                      <a:pt x="141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9CC00"/>
                  </a:gs>
                  <a:gs pos="100000">
                    <a:srgbClr val="C1E065"/>
                  </a:gs>
                </a:gsLst>
                <a:lin ang="18900000" scaled="1"/>
              </a:gradFill>
              <a:ln w="38100" algn="ctr">
                <a:solidFill>
                  <a:srgbClr val="008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487" name="Freeform 124">
                <a:extLst>
                  <a:ext uri="{FF2B5EF4-FFF2-40B4-BE49-F238E27FC236}">
                    <a16:creationId xmlns:a16="http://schemas.microsoft.com/office/drawing/2014/main" id="{97DB6B23-C8F6-4773-A4D5-4345E7DAFCC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51313" y="4305300"/>
                <a:ext cx="628650" cy="539750"/>
              </a:xfrm>
              <a:custGeom>
                <a:avLst/>
                <a:gdLst>
                  <a:gd name="T0" fmla="*/ 44450 w 396"/>
                  <a:gd name="T1" fmla="*/ 0 h 340"/>
                  <a:gd name="T2" fmla="*/ 0 w 396"/>
                  <a:gd name="T3" fmla="*/ 46038 h 340"/>
                  <a:gd name="T4" fmla="*/ 179388 w 396"/>
                  <a:gd name="T5" fmla="*/ 269875 h 340"/>
                  <a:gd name="T6" fmla="*/ 134938 w 396"/>
                  <a:gd name="T7" fmla="*/ 315913 h 340"/>
                  <a:gd name="T8" fmla="*/ 223838 w 396"/>
                  <a:gd name="T9" fmla="*/ 450850 h 340"/>
                  <a:gd name="T10" fmla="*/ 314325 w 396"/>
                  <a:gd name="T11" fmla="*/ 450850 h 340"/>
                  <a:gd name="T12" fmla="*/ 358775 w 396"/>
                  <a:gd name="T13" fmla="*/ 539750 h 340"/>
                  <a:gd name="T14" fmla="*/ 449263 w 396"/>
                  <a:gd name="T15" fmla="*/ 450850 h 340"/>
                  <a:gd name="T16" fmla="*/ 493713 w 396"/>
                  <a:gd name="T17" fmla="*/ 539750 h 340"/>
                  <a:gd name="T18" fmla="*/ 584200 w 396"/>
                  <a:gd name="T19" fmla="*/ 495300 h 340"/>
                  <a:gd name="T20" fmla="*/ 628650 w 396"/>
                  <a:gd name="T21" fmla="*/ 404813 h 340"/>
                  <a:gd name="T22" fmla="*/ 628650 w 396"/>
                  <a:gd name="T23" fmla="*/ 180975 h 340"/>
                  <a:gd name="T24" fmla="*/ 539750 w 396"/>
                  <a:gd name="T25" fmla="*/ 90488 h 340"/>
                  <a:gd name="T26" fmla="*/ 449263 w 396"/>
                  <a:gd name="T27" fmla="*/ 90488 h 340"/>
                  <a:gd name="T28" fmla="*/ 358775 w 396"/>
                  <a:gd name="T29" fmla="*/ 46038 h 340"/>
                  <a:gd name="T30" fmla="*/ 314325 w 396"/>
                  <a:gd name="T31" fmla="*/ 90488 h 340"/>
                  <a:gd name="T32" fmla="*/ 179388 w 396"/>
                  <a:gd name="T33" fmla="*/ 134938 h 340"/>
                  <a:gd name="T34" fmla="*/ 44450 w 396"/>
                  <a:gd name="T35" fmla="*/ 0 h 340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396" h="340">
                    <a:moveTo>
                      <a:pt x="28" y="0"/>
                    </a:moveTo>
                    <a:lnTo>
                      <a:pt x="0" y="29"/>
                    </a:lnTo>
                    <a:lnTo>
                      <a:pt x="113" y="170"/>
                    </a:lnTo>
                    <a:lnTo>
                      <a:pt x="85" y="199"/>
                    </a:lnTo>
                    <a:lnTo>
                      <a:pt x="141" y="284"/>
                    </a:lnTo>
                    <a:lnTo>
                      <a:pt x="198" y="284"/>
                    </a:lnTo>
                    <a:lnTo>
                      <a:pt x="226" y="340"/>
                    </a:lnTo>
                    <a:lnTo>
                      <a:pt x="283" y="284"/>
                    </a:lnTo>
                    <a:lnTo>
                      <a:pt x="311" y="340"/>
                    </a:lnTo>
                    <a:lnTo>
                      <a:pt x="368" y="312"/>
                    </a:lnTo>
                    <a:lnTo>
                      <a:pt x="396" y="255"/>
                    </a:lnTo>
                    <a:lnTo>
                      <a:pt x="396" y="114"/>
                    </a:lnTo>
                    <a:lnTo>
                      <a:pt x="340" y="57"/>
                    </a:lnTo>
                    <a:lnTo>
                      <a:pt x="283" y="57"/>
                    </a:lnTo>
                    <a:lnTo>
                      <a:pt x="226" y="29"/>
                    </a:lnTo>
                    <a:lnTo>
                      <a:pt x="198" y="57"/>
                    </a:lnTo>
                    <a:lnTo>
                      <a:pt x="113" y="85"/>
                    </a:lnTo>
                    <a:lnTo>
                      <a:pt x="28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9CC00"/>
                  </a:gs>
                  <a:gs pos="100000">
                    <a:srgbClr val="C1E065"/>
                  </a:gs>
                </a:gsLst>
                <a:lin ang="18900000" scaled="1"/>
              </a:gradFill>
              <a:ln w="38100" algn="ctr">
                <a:solidFill>
                  <a:srgbClr val="008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488" name="Freeform 125">
                <a:extLst>
                  <a:ext uri="{FF2B5EF4-FFF2-40B4-BE49-F238E27FC236}">
                    <a16:creationId xmlns:a16="http://schemas.microsoft.com/office/drawing/2014/main" id="{BBE4B06E-A84A-4C04-8BAC-8A2D1624DC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95763" y="4214813"/>
                <a:ext cx="719137" cy="271462"/>
              </a:xfrm>
              <a:custGeom>
                <a:avLst/>
                <a:gdLst>
                  <a:gd name="T0" fmla="*/ 0 w 453"/>
                  <a:gd name="T1" fmla="*/ 90487 h 171"/>
                  <a:gd name="T2" fmla="*/ 225425 w 453"/>
                  <a:gd name="T3" fmla="*/ 0 h 171"/>
                  <a:gd name="T4" fmla="*/ 404812 w 453"/>
                  <a:gd name="T5" fmla="*/ 46037 h 171"/>
                  <a:gd name="T6" fmla="*/ 449262 w 453"/>
                  <a:gd name="T7" fmla="*/ 90487 h 171"/>
                  <a:gd name="T8" fmla="*/ 584200 w 453"/>
                  <a:gd name="T9" fmla="*/ 90487 h 171"/>
                  <a:gd name="T10" fmla="*/ 630237 w 453"/>
                  <a:gd name="T11" fmla="*/ 0 h 171"/>
                  <a:gd name="T12" fmla="*/ 719137 w 453"/>
                  <a:gd name="T13" fmla="*/ 46037 h 171"/>
                  <a:gd name="T14" fmla="*/ 719137 w 453"/>
                  <a:gd name="T15" fmla="*/ 90487 h 171"/>
                  <a:gd name="T16" fmla="*/ 719137 w 453"/>
                  <a:gd name="T17" fmla="*/ 180975 h 171"/>
                  <a:gd name="T18" fmla="*/ 674687 w 453"/>
                  <a:gd name="T19" fmla="*/ 180975 h 171"/>
                  <a:gd name="T20" fmla="*/ 584200 w 453"/>
                  <a:gd name="T21" fmla="*/ 271462 h 171"/>
                  <a:gd name="T22" fmla="*/ 495300 w 453"/>
                  <a:gd name="T23" fmla="*/ 180975 h 171"/>
                  <a:gd name="T24" fmla="*/ 404812 w 453"/>
                  <a:gd name="T25" fmla="*/ 180975 h 171"/>
                  <a:gd name="T26" fmla="*/ 314325 w 453"/>
                  <a:gd name="T27" fmla="*/ 136525 h 171"/>
                  <a:gd name="T28" fmla="*/ 269875 w 453"/>
                  <a:gd name="T29" fmla="*/ 180975 h 171"/>
                  <a:gd name="T30" fmla="*/ 134937 w 453"/>
                  <a:gd name="T31" fmla="*/ 225425 h 171"/>
                  <a:gd name="T32" fmla="*/ 0 w 453"/>
                  <a:gd name="T33" fmla="*/ 90487 h 171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453" h="171">
                    <a:moveTo>
                      <a:pt x="0" y="57"/>
                    </a:moveTo>
                    <a:lnTo>
                      <a:pt x="142" y="0"/>
                    </a:lnTo>
                    <a:lnTo>
                      <a:pt x="255" y="29"/>
                    </a:lnTo>
                    <a:lnTo>
                      <a:pt x="283" y="57"/>
                    </a:lnTo>
                    <a:lnTo>
                      <a:pt x="368" y="57"/>
                    </a:lnTo>
                    <a:lnTo>
                      <a:pt x="397" y="0"/>
                    </a:lnTo>
                    <a:lnTo>
                      <a:pt x="453" y="29"/>
                    </a:lnTo>
                    <a:lnTo>
                      <a:pt x="453" y="57"/>
                    </a:lnTo>
                    <a:lnTo>
                      <a:pt x="453" y="114"/>
                    </a:lnTo>
                    <a:lnTo>
                      <a:pt x="425" y="114"/>
                    </a:lnTo>
                    <a:lnTo>
                      <a:pt x="368" y="171"/>
                    </a:lnTo>
                    <a:lnTo>
                      <a:pt x="312" y="114"/>
                    </a:lnTo>
                    <a:lnTo>
                      <a:pt x="255" y="114"/>
                    </a:lnTo>
                    <a:lnTo>
                      <a:pt x="198" y="86"/>
                    </a:lnTo>
                    <a:lnTo>
                      <a:pt x="170" y="114"/>
                    </a:lnTo>
                    <a:lnTo>
                      <a:pt x="85" y="142"/>
                    </a:lnTo>
                    <a:lnTo>
                      <a:pt x="0" y="57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9CC00"/>
                  </a:gs>
                  <a:gs pos="100000">
                    <a:srgbClr val="C1E065"/>
                  </a:gs>
                </a:gsLst>
                <a:lin ang="18900000" scaled="1"/>
              </a:gradFill>
              <a:ln w="38100" algn="ctr">
                <a:solidFill>
                  <a:srgbClr val="008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489" name="Freeform 126">
                <a:extLst>
                  <a:ext uri="{FF2B5EF4-FFF2-40B4-BE49-F238E27FC236}">
                    <a16:creationId xmlns:a16="http://schemas.microsoft.com/office/drawing/2014/main" id="{4E76861C-6C52-4A1F-81E2-284B5C6BEC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35513" y="3586163"/>
                <a:ext cx="360362" cy="674687"/>
              </a:xfrm>
              <a:custGeom>
                <a:avLst/>
                <a:gdLst>
                  <a:gd name="T0" fmla="*/ 179387 w 227"/>
                  <a:gd name="T1" fmla="*/ 674687 h 425"/>
                  <a:gd name="T2" fmla="*/ 225425 w 227"/>
                  <a:gd name="T3" fmla="*/ 584200 h 425"/>
                  <a:gd name="T4" fmla="*/ 225425 w 227"/>
                  <a:gd name="T5" fmla="*/ 449262 h 425"/>
                  <a:gd name="T6" fmla="*/ 315912 w 227"/>
                  <a:gd name="T7" fmla="*/ 404812 h 425"/>
                  <a:gd name="T8" fmla="*/ 360362 w 227"/>
                  <a:gd name="T9" fmla="*/ 358775 h 425"/>
                  <a:gd name="T10" fmla="*/ 269875 w 227"/>
                  <a:gd name="T11" fmla="*/ 269875 h 425"/>
                  <a:gd name="T12" fmla="*/ 269875 w 227"/>
                  <a:gd name="T13" fmla="*/ 0 h 425"/>
                  <a:gd name="T14" fmla="*/ 134937 w 227"/>
                  <a:gd name="T15" fmla="*/ 88900 h 425"/>
                  <a:gd name="T16" fmla="*/ 90487 w 227"/>
                  <a:gd name="T17" fmla="*/ 179387 h 425"/>
                  <a:gd name="T18" fmla="*/ 44450 w 227"/>
                  <a:gd name="T19" fmla="*/ 223837 h 425"/>
                  <a:gd name="T20" fmla="*/ 44450 w 227"/>
                  <a:gd name="T21" fmla="*/ 314325 h 425"/>
                  <a:gd name="T22" fmla="*/ 0 w 227"/>
                  <a:gd name="T23" fmla="*/ 404812 h 425"/>
                  <a:gd name="T24" fmla="*/ 44450 w 227"/>
                  <a:gd name="T25" fmla="*/ 449262 h 425"/>
                  <a:gd name="T26" fmla="*/ 0 w 227"/>
                  <a:gd name="T27" fmla="*/ 493712 h 425"/>
                  <a:gd name="T28" fmla="*/ 44450 w 227"/>
                  <a:gd name="T29" fmla="*/ 584200 h 425"/>
                  <a:gd name="T30" fmla="*/ 90487 w 227"/>
                  <a:gd name="T31" fmla="*/ 628650 h 425"/>
                  <a:gd name="T32" fmla="*/ 179387 w 227"/>
                  <a:gd name="T33" fmla="*/ 674687 h 425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227" h="425">
                    <a:moveTo>
                      <a:pt x="113" y="425"/>
                    </a:moveTo>
                    <a:lnTo>
                      <a:pt x="142" y="368"/>
                    </a:lnTo>
                    <a:lnTo>
                      <a:pt x="142" y="283"/>
                    </a:lnTo>
                    <a:lnTo>
                      <a:pt x="199" y="255"/>
                    </a:lnTo>
                    <a:lnTo>
                      <a:pt x="227" y="226"/>
                    </a:lnTo>
                    <a:lnTo>
                      <a:pt x="170" y="170"/>
                    </a:lnTo>
                    <a:lnTo>
                      <a:pt x="170" y="0"/>
                    </a:lnTo>
                    <a:lnTo>
                      <a:pt x="85" y="56"/>
                    </a:lnTo>
                    <a:lnTo>
                      <a:pt x="57" y="113"/>
                    </a:lnTo>
                    <a:lnTo>
                      <a:pt x="28" y="141"/>
                    </a:lnTo>
                    <a:lnTo>
                      <a:pt x="28" y="198"/>
                    </a:lnTo>
                    <a:lnTo>
                      <a:pt x="0" y="255"/>
                    </a:lnTo>
                    <a:lnTo>
                      <a:pt x="28" y="283"/>
                    </a:lnTo>
                    <a:lnTo>
                      <a:pt x="0" y="311"/>
                    </a:lnTo>
                    <a:lnTo>
                      <a:pt x="28" y="368"/>
                    </a:lnTo>
                    <a:lnTo>
                      <a:pt x="57" y="396"/>
                    </a:lnTo>
                    <a:lnTo>
                      <a:pt x="113" y="425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9CC00"/>
                  </a:gs>
                  <a:gs pos="100000">
                    <a:srgbClr val="C1E065"/>
                  </a:gs>
                </a:gsLst>
                <a:lin ang="18900000" scaled="1"/>
              </a:gradFill>
              <a:ln w="38100" algn="ctr">
                <a:solidFill>
                  <a:srgbClr val="008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490" name="Freeform 127">
                <a:extLst>
                  <a:ext uri="{FF2B5EF4-FFF2-40B4-BE49-F238E27FC236}">
                    <a16:creationId xmlns:a16="http://schemas.microsoft.com/office/drawing/2014/main" id="{0121B9C5-B4BE-4427-A991-95424972FEE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30700" y="3630613"/>
                <a:ext cx="495300" cy="539750"/>
              </a:xfrm>
              <a:custGeom>
                <a:avLst/>
                <a:gdLst>
                  <a:gd name="T0" fmla="*/ 134938 w 312"/>
                  <a:gd name="T1" fmla="*/ 449263 h 340"/>
                  <a:gd name="T2" fmla="*/ 90488 w 312"/>
                  <a:gd name="T3" fmla="*/ 314325 h 340"/>
                  <a:gd name="T4" fmla="*/ 90488 w 312"/>
                  <a:gd name="T5" fmla="*/ 269875 h 340"/>
                  <a:gd name="T6" fmla="*/ 0 w 312"/>
                  <a:gd name="T7" fmla="*/ 179388 h 340"/>
                  <a:gd name="T8" fmla="*/ 44450 w 312"/>
                  <a:gd name="T9" fmla="*/ 134938 h 340"/>
                  <a:gd name="T10" fmla="*/ 44450 w 312"/>
                  <a:gd name="T11" fmla="*/ 0 h 340"/>
                  <a:gd name="T12" fmla="*/ 225425 w 312"/>
                  <a:gd name="T13" fmla="*/ 179388 h 340"/>
                  <a:gd name="T14" fmla="*/ 269875 w 312"/>
                  <a:gd name="T15" fmla="*/ 179388 h 340"/>
                  <a:gd name="T16" fmla="*/ 314325 w 312"/>
                  <a:gd name="T17" fmla="*/ 90488 h 340"/>
                  <a:gd name="T18" fmla="*/ 360363 w 312"/>
                  <a:gd name="T19" fmla="*/ 90488 h 340"/>
                  <a:gd name="T20" fmla="*/ 404813 w 312"/>
                  <a:gd name="T21" fmla="*/ 134938 h 340"/>
                  <a:gd name="T22" fmla="*/ 495300 w 312"/>
                  <a:gd name="T23" fmla="*/ 134938 h 340"/>
                  <a:gd name="T24" fmla="*/ 449263 w 312"/>
                  <a:gd name="T25" fmla="*/ 179388 h 340"/>
                  <a:gd name="T26" fmla="*/ 449263 w 312"/>
                  <a:gd name="T27" fmla="*/ 269875 h 340"/>
                  <a:gd name="T28" fmla="*/ 404813 w 312"/>
                  <a:gd name="T29" fmla="*/ 360363 h 340"/>
                  <a:gd name="T30" fmla="*/ 314325 w 312"/>
                  <a:gd name="T31" fmla="*/ 360363 h 340"/>
                  <a:gd name="T32" fmla="*/ 269875 w 312"/>
                  <a:gd name="T33" fmla="*/ 539750 h 340"/>
                  <a:gd name="T34" fmla="*/ 225425 w 312"/>
                  <a:gd name="T35" fmla="*/ 449263 h 340"/>
                  <a:gd name="T36" fmla="*/ 134938 w 312"/>
                  <a:gd name="T37" fmla="*/ 449263 h 340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0" t="0" r="r" b="b"/>
                <a:pathLst>
                  <a:path w="312" h="340">
                    <a:moveTo>
                      <a:pt x="85" y="283"/>
                    </a:moveTo>
                    <a:lnTo>
                      <a:pt x="57" y="198"/>
                    </a:lnTo>
                    <a:lnTo>
                      <a:pt x="57" y="170"/>
                    </a:lnTo>
                    <a:lnTo>
                      <a:pt x="0" y="113"/>
                    </a:lnTo>
                    <a:lnTo>
                      <a:pt x="28" y="85"/>
                    </a:lnTo>
                    <a:lnTo>
                      <a:pt x="28" y="0"/>
                    </a:lnTo>
                    <a:lnTo>
                      <a:pt x="142" y="113"/>
                    </a:lnTo>
                    <a:lnTo>
                      <a:pt x="170" y="113"/>
                    </a:lnTo>
                    <a:lnTo>
                      <a:pt x="198" y="57"/>
                    </a:lnTo>
                    <a:lnTo>
                      <a:pt x="227" y="57"/>
                    </a:lnTo>
                    <a:lnTo>
                      <a:pt x="255" y="85"/>
                    </a:lnTo>
                    <a:lnTo>
                      <a:pt x="312" y="85"/>
                    </a:lnTo>
                    <a:lnTo>
                      <a:pt x="283" y="113"/>
                    </a:lnTo>
                    <a:lnTo>
                      <a:pt x="283" y="170"/>
                    </a:lnTo>
                    <a:lnTo>
                      <a:pt x="255" y="227"/>
                    </a:lnTo>
                    <a:lnTo>
                      <a:pt x="198" y="227"/>
                    </a:lnTo>
                    <a:lnTo>
                      <a:pt x="170" y="340"/>
                    </a:lnTo>
                    <a:lnTo>
                      <a:pt x="142" y="283"/>
                    </a:lnTo>
                    <a:lnTo>
                      <a:pt x="85" y="283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9CC00"/>
                  </a:gs>
                  <a:gs pos="100000">
                    <a:srgbClr val="C1E065"/>
                  </a:gs>
                </a:gsLst>
                <a:lin ang="18900000" scaled="1"/>
              </a:gradFill>
              <a:ln w="38100" algn="ctr">
                <a:solidFill>
                  <a:srgbClr val="008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491" name="Freeform 128">
                <a:extLst>
                  <a:ext uri="{FF2B5EF4-FFF2-40B4-BE49-F238E27FC236}">
                    <a16:creationId xmlns:a16="http://schemas.microsoft.com/office/drawing/2014/main" id="{9277EE3A-67AD-4081-B86B-E0B2E45743F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21300" y="3405188"/>
                <a:ext cx="449263" cy="360362"/>
              </a:xfrm>
              <a:custGeom>
                <a:avLst/>
                <a:gdLst>
                  <a:gd name="T0" fmla="*/ 358775 w 283"/>
                  <a:gd name="T1" fmla="*/ 0 h 227"/>
                  <a:gd name="T2" fmla="*/ 269875 w 283"/>
                  <a:gd name="T3" fmla="*/ 90487 h 227"/>
                  <a:gd name="T4" fmla="*/ 223838 w 283"/>
                  <a:gd name="T5" fmla="*/ 90487 h 227"/>
                  <a:gd name="T6" fmla="*/ 44450 w 283"/>
                  <a:gd name="T7" fmla="*/ 134937 h 227"/>
                  <a:gd name="T8" fmla="*/ 0 w 283"/>
                  <a:gd name="T9" fmla="*/ 180975 h 227"/>
                  <a:gd name="T10" fmla="*/ 44450 w 283"/>
                  <a:gd name="T11" fmla="*/ 360362 h 227"/>
                  <a:gd name="T12" fmla="*/ 88900 w 283"/>
                  <a:gd name="T13" fmla="*/ 360362 h 227"/>
                  <a:gd name="T14" fmla="*/ 179388 w 283"/>
                  <a:gd name="T15" fmla="*/ 315912 h 227"/>
                  <a:gd name="T16" fmla="*/ 314325 w 283"/>
                  <a:gd name="T17" fmla="*/ 315912 h 227"/>
                  <a:gd name="T18" fmla="*/ 404813 w 283"/>
                  <a:gd name="T19" fmla="*/ 360362 h 227"/>
                  <a:gd name="T20" fmla="*/ 449263 w 283"/>
                  <a:gd name="T21" fmla="*/ 269875 h 227"/>
                  <a:gd name="T22" fmla="*/ 404813 w 283"/>
                  <a:gd name="T23" fmla="*/ 269875 h 227"/>
                  <a:gd name="T24" fmla="*/ 404813 w 283"/>
                  <a:gd name="T25" fmla="*/ 134937 h 227"/>
                  <a:gd name="T26" fmla="*/ 358775 w 283"/>
                  <a:gd name="T27" fmla="*/ 0 h 227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0" t="0" r="r" b="b"/>
                <a:pathLst>
                  <a:path w="283" h="227">
                    <a:moveTo>
                      <a:pt x="226" y="0"/>
                    </a:moveTo>
                    <a:lnTo>
                      <a:pt x="170" y="57"/>
                    </a:lnTo>
                    <a:lnTo>
                      <a:pt x="141" y="57"/>
                    </a:lnTo>
                    <a:lnTo>
                      <a:pt x="28" y="85"/>
                    </a:lnTo>
                    <a:lnTo>
                      <a:pt x="0" y="114"/>
                    </a:lnTo>
                    <a:lnTo>
                      <a:pt x="28" y="227"/>
                    </a:lnTo>
                    <a:lnTo>
                      <a:pt x="56" y="227"/>
                    </a:lnTo>
                    <a:lnTo>
                      <a:pt x="113" y="199"/>
                    </a:lnTo>
                    <a:lnTo>
                      <a:pt x="198" y="199"/>
                    </a:lnTo>
                    <a:lnTo>
                      <a:pt x="255" y="227"/>
                    </a:lnTo>
                    <a:lnTo>
                      <a:pt x="283" y="170"/>
                    </a:lnTo>
                    <a:lnTo>
                      <a:pt x="255" y="170"/>
                    </a:lnTo>
                    <a:lnTo>
                      <a:pt x="255" y="85"/>
                    </a:lnTo>
                    <a:lnTo>
                      <a:pt x="226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9CC00"/>
                  </a:gs>
                  <a:gs pos="100000">
                    <a:srgbClr val="C1E065"/>
                  </a:gs>
                </a:gsLst>
                <a:lin ang="18900000" scaled="1"/>
              </a:gradFill>
              <a:ln w="38100" algn="ctr">
                <a:solidFill>
                  <a:srgbClr val="008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492" name="Freeform 129">
                <a:extLst>
                  <a:ext uri="{FF2B5EF4-FFF2-40B4-BE49-F238E27FC236}">
                    <a16:creationId xmlns:a16="http://schemas.microsoft.com/office/drawing/2014/main" id="{1225D6A1-AE3C-42B4-815B-32C1F2EE110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65750" y="3225800"/>
                <a:ext cx="314325" cy="314325"/>
              </a:xfrm>
              <a:custGeom>
                <a:avLst/>
                <a:gdLst>
                  <a:gd name="T0" fmla="*/ 0 w 198"/>
                  <a:gd name="T1" fmla="*/ 314325 h 198"/>
                  <a:gd name="T2" fmla="*/ 0 w 198"/>
                  <a:gd name="T3" fmla="*/ 269875 h 198"/>
                  <a:gd name="T4" fmla="*/ 44450 w 198"/>
                  <a:gd name="T5" fmla="*/ 225425 h 198"/>
                  <a:gd name="T6" fmla="*/ 90488 w 198"/>
                  <a:gd name="T7" fmla="*/ 0 h 198"/>
                  <a:gd name="T8" fmla="*/ 134938 w 198"/>
                  <a:gd name="T9" fmla="*/ 88900 h 198"/>
                  <a:gd name="T10" fmla="*/ 225425 w 198"/>
                  <a:gd name="T11" fmla="*/ 88900 h 198"/>
                  <a:gd name="T12" fmla="*/ 269875 w 198"/>
                  <a:gd name="T13" fmla="*/ 179388 h 198"/>
                  <a:gd name="T14" fmla="*/ 314325 w 198"/>
                  <a:gd name="T15" fmla="*/ 179388 h 198"/>
                  <a:gd name="T16" fmla="*/ 225425 w 198"/>
                  <a:gd name="T17" fmla="*/ 269875 h 198"/>
                  <a:gd name="T18" fmla="*/ 179388 w 198"/>
                  <a:gd name="T19" fmla="*/ 269875 h 198"/>
                  <a:gd name="T20" fmla="*/ 0 w 198"/>
                  <a:gd name="T21" fmla="*/ 314325 h 198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198" h="198">
                    <a:moveTo>
                      <a:pt x="0" y="198"/>
                    </a:moveTo>
                    <a:lnTo>
                      <a:pt x="0" y="170"/>
                    </a:lnTo>
                    <a:lnTo>
                      <a:pt x="28" y="142"/>
                    </a:lnTo>
                    <a:lnTo>
                      <a:pt x="57" y="0"/>
                    </a:lnTo>
                    <a:lnTo>
                      <a:pt x="85" y="56"/>
                    </a:lnTo>
                    <a:lnTo>
                      <a:pt x="142" y="56"/>
                    </a:lnTo>
                    <a:lnTo>
                      <a:pt x="170" y="113"/>
                    </a:lnTo>
                    <a:lnTo>
                      <a:pt x="198" y="113"/>
                    </a:lnTo>
                    <a:lnTo>
                      <a:pt x="142" y="170"/>
                    </a:lnTo>
                    <a:lnTo>
                      <a:pt x="113" y="170"/>
                    </a:lnTo>
                    <a:lnTo>
                      <a:pt x="0" y="198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9CC00"/>
                  </a:gs>
                  <a:gs pos="100000">
                    <a:srgbClr val="C1E065"/>
                  </a:gs>
                </a:gsLst>
                <a:lin ang="18900000" scaled="1"/>
              </a:gradFill>
              <a:ln w="38100" algn="ctr">
                <a:solidFill>
                  <a:srgbClr val="008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493" name="Freeform 130">
                <a:extLst>
                  <a:ext uri="{FF2B5EF4-FFF2-40B4-BE49-F238E27FC236}">
                    <a16:creationId xmlns:a16="http://schemas.microsoft.com/office/drawing/2014/main" id="{BD29DBEA-049D-4221-9122-4FEEF47ECEC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10200" y="2595563"/>
                <a:ext cx="585788" cy="674687"/>
              </a:xfrm>
              <a:custGeom>
                <a:avLst/>
                <a:gdLst>
                  <a:gd name="T0" fmla="*/ 46038 w 369"/>
                  <a:gd name="T1" fmla="*/ 495300 h 425"/>
                  <a:gd name="T2" fmla="*/ 0 w 369"/>
                  <a:gd name="T3" fmla="*/ 314325 h 425"/>
                  <a:gd name="T4" fmla="*/ 46038 w 369"/>
                  <a:gd name="T5" fmla="*/ 269875 h 425"/>
                  <a:gd name="T6" fmla="*/ 0 w 369"/>
                  <a:gd name="T7" fmla="*/ 179387 h 425"/>
                  <a:gd name="T8" fmla="*/ 46038 w 369"/>
                  <a:gd name="T9" fmla="*/ 134937 h 425"/>
                  <a:gd name="T10" fmla="*/ 0 w 369"/>
                  <a:gd name="T11" fmla="*/ 90487 h 425"/>
                  <a:gd name="T12" fmla="*/ 134938 w 369"/>
                  <a:gd name="T13" fmla="*/ 44450 h 425"/>
                  <a:gd name="T14" fmla="*/ 180975 w 369"/>
                  <a:gd name="T15" fmla="*/ 0 h 425"/>
                  <a:gd name="T16" fmla="*/ 269875 w 369"/>
                  <a:gd name="T17" fmla="*/ 0 h 425"/>
                  <a:gd name="T18" fmla="*/ 360363 w 369"/>
                  <a:gd name="T19" fmla="*/ 90487 h 425"/>
                  <a:gd name="T20" fmla="*/ 495300 w 369"/>
                  <a:gd name="T21" fmla="*/ 90487 h 425"/>
                  <a:gd name="T22" fmla="*/ 450850 w 369"/>
                  <a:gd name="T23" fmla="*/ 134937 h 425"/>
                  <a:gd name="T24" fmla="*/ 450850 w 369"/>
                  <a:gd name="T25" fmla="*/ 314325 h 425"/>
                  <a:gd name="T26" fmla="*/ 360363 w 369"/>
                  <a:gd name="T27" fmla="*/ 404812 h 425"/>
                  <a:gd name="T28" fmla="*/ 495300 w 369"/>
                  <a:gd name="T29" fmla="*/ 404812 h 425"/>
                  <a:gd name="T30" fmla="*/ 585788 w 369"/>
                  <a:gd name="T31" fmla="*/ 630237 h 425"/>
                  <a:gd name="T32" fmla="*/ 541338 w 369"/>
                  <a:gd name="T33" fmla="*/ 674687 h 425"/>
                  <a:gd name="T34" fmla="*/ 360363 w 369"/>
                  <a:gd name="T35" fmla="*/ 630237 h 425"/>
                  <a:gd name="T36" fmla="*/ 225425 w 369"/>
                  <a:gd name="T37" fmla="*/ 449262 h 425"/>
                  <a:gd name="T38" fmla="*/ 46038 w 369"/>
                  <a:gd name="T39" fmla="*/ 495300 h 425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0" t="0" r="r" b="b"/>
                <a:pathLst>
                  <a:path w="369" h="425">
                    <a:moveTo>
                      <a:pt x="29" y="312"/>
                    </a:moveTo>
                    <a:lnTo>
                      <a:pt x="0" y="198"/>
                    </a:lnTo>
                    <a:lnTo>
                      <a:pt x="29" y="170"/>
                    </a:lnTo>
                    <a:lnTo>
                      <a:pt x="0" y="113"/>
                    </a:lnTo>
                    <a:lnTo>
                      <a:pt x="29" y="85"/>
                    </a:lnTo>
                    <a:lnTo>
                      <a:pt x="0" y="57"/>
                    </a:lnTo>
                    <a:lnTo>
                      <a:pt x="85" y="28"/>
                    </a:lnTo>
                    <a:lnTo>
                      <a:pt x="114" y="0"/>
                    </a:lnTo>
                    <a:lnTo>
                      <a:pt x="170" y="0"/>
                    </a:lnTo>
                    <a:lnTo>
                      <a:pt x="227" y="57"/>
                    </a:lnTo>
                    <a:lnTo>
                      <a:pt x="312" y="57"/>
                    </a:lnTo>
                    <a:lnTo>
                      <a:pt x="284" y="85"/>
                    </a:lnTo>
                    <a:lnTo>
                      <a:pt x="284" y="198"/>
                    </a:lnTo>
                    <a:lnTo>
                      <a:pt x="227" y="255"/>
                    </a:lnTo>
                    <a:lnTo>
                      <a:pt x="312" y="255"/>
                    </a:lnTo>
                    <a:lnTo>
                      <a:pt x="369" y="397"/>
                    </a:lnTo>
                    <a:lnTo>
                      <a:pt x="341" y="425"/>
                    </a:lnTo>
                    <a:lnTo>
                      <a:pt x="227" y="397"/>
                    </a:lnTo>
                    <a:lnTo>
                      <a:pt x="142" y="283"/>
                    </a:lnTo>
                    <a:lnTo>
                      <a:pt x="29" y="31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9CC00"/>
                  </a:gs>
                  <a:gs pos="100000">
                    <a:srgbClr val="C1E065"/>
                  </a:gs>
                </a:gsLst>
                <a:lin ang="18900000" scaled="1"/>
              </a:gradFill>
              <a:ln w="38100" algn="ctr">
                <a:solidFill>
                  <a:srgbClr val="008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494" name="Freeform 131">
                <a:extLst>
                  <a:ext uri="{FF2B5EF4-FFF2-40B4-BE49-F238E27FC236}">
                    <a16:creationId xmlns:a16="http://schemas.microsoft.com/office/drawing/2014/main" id="{A3398EE7-8A59-4456-ADED-50D29C9F455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75150" y="2820988"/>
                <a:ext cx="720725" cy="674687"/>
              </a:xfrm>
              <a:custGeom>
                <a:avLst/>
                <a:gdLst>
                  <a:gd name="T0" fmla="*/ 46038 w 454"/>
                  <a:gd name="T1" fmla="*/ 0 h 425"/>
                  <a:gd name="T2" fmla="*/ 0 w 454"/>
                  <a:gd name="T3" fmla="*/ 88900 h 425"/>
                  <a:gd name="T4" fmla="*/ 0 w 454"/>
                  <a:gd name="T5" fmla="*/ 358775 h 425"/>
                  <a:gd name="T6" fmla="*/ 180975 w 454"/>
                  <a:gd name="T7" fmla="*/ 449262 h 425"/>
                  <a:gd name="T8" fmla="*/ 225425 w 454"/>
                  <a:gd name="T9" fmla="*/ 630237 h 425"/>
                  <a:gd name="T10" fmla="*/ 315913 w 454"/>
                  <a:gd name="T11" fmla="*/ 674687 h 425"/>
                  <a:gd name="T12" fmla="*/ 315913 w 454"/>
                  <a:gd name="T13" fmla="*/ 630237 h 425"/>
                  <a:gd name="T14" fmla="*/ 404813 w 454"/>
                  <a:gd name="T15" fmla="*/ 630237 h 425"/>
                  <a:gd name="T16" fmla="*/ 450850 w 454"/>
                  <a:gd name="T17" fmla="*/ 584200 h 425"/>
                  <a:gd name="T18" fmla="*/ 539750 w 454"/>
                  <a:gd name="T19" fmla="*/ 630237 h 425"/>
                  <a:gd name="T20" fmla="*/ 539750 w 454"/>
                  <a:gd name="T21" fmla="*/ 493712 h 425"/>
                  <a:gd name="T22" fmla="*/ 676275 w 454"/>
                  <a:gd name="T23" fmla="*/ 539750 h 425"/>
                  <a:gd name="T24" fmla="*/ 720725 w 454"/>
                  <a:gd name="T25" fmla="*/ 404812 h 425"/>
                  <a:gd name="T26" fmla="*/ 630238 w 454"/>
                  <a:gd name="T27" fmla="*/ 358775 h 425"/>
                  <a:gd name="T28" fmla="*/ 495300 w 454"/>
                  <a:gd name="T29" fmla="*/ 358775 h 425"/>
                  <a:gd name="T30" fmla="*/ 450850 w 454"/>
                  <a:gd name="T31" fmla="*/ 269875 h 425"/>
                  <a:gd name="T32" fmla="*/ 225425 w 454"/>
                  <a:gd name="T33" fmla="*/ 179387 h 425"/>
                  <a:gd name="T34" fmla="*/ 46038 w 454"/>
                  <a:gd name="T35" fmla="*/ 0 h 425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454" h="425">
                    <a:moveTo>
                      <a:pt x="29" y="0"/>
                    </a:moveTo>
                    <a:lnTo>
                      <a:pt x="0" y="56"/>
                    </a:lnTo>
                    <a:lnTo>
                      <a:pt x="0" y="226"/>
                    </a:lnTo>
                    <a:lnTo>
                      <a:pt x="114" y="283"/>
                    </a:lnTo>
                    <a:lnTo>
                      <a:pt x="142" y="397"/>
                    </a:lnTo>
                    <a:lnTo>
                      <a:pt x="199" y="425"/>
                    </a:lnTo>
                    <a:lnTo>
                      <a:pt x="199" y="397"/>
                    </a:lnTo>
                    <a:lnTo>
                      <a:pt x="255" y="397"/>
                    </a:lnTo>
                    <a:lnTo>
                      <a:pt x="284" y="368"/>
                    </a:lnTo>
                    <a:lnTo>
                      <a:pt x="340" y="397"/>
                    </a:lnTo>
                    <a:lnTo>
                      <a:pt x="340" y="311"/>
                    </a:lnTo>
                    <a:lnTo>
                      <a:pt x="426" y="340"/>
                    </a:lnTo>
                    <a:lnTo>
                      <a:pt x="454" y="255"/>
                    </a:lnTo>
                    <a:lnTo>
                      <a:pt x="397" y="226"/>
                    </a:lnTo>
                    <a:lnTo>
                      <a:pt x="312" y="226"/>
                    </a:lnTo>
                    <a:lnTo>
                      <a:pt x="284" y="170"/>
                    </a:lnTo>
                    <a:lnTo>
                      <a:pt x="142" y="113"/>
                    </a:lnTo>
                    <a:lnTo>
                      <a:pt x="29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9CC00"/>
                  </a:gs>
                  <a:gs pos="100000">
                    <a:srgbClr val="C1E065"/>
                  </a:gs>
                </a:gsLst>
                <a:lin ang="18900000" scaled="1"/>
              </a:gradFill>
              <a:ln w="38100" algn="ctr">
                <a:solidFill>
                  <a:srgbClr val="008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495" name="Freeform 132">
                <a:extLst>
                  <a:ext uri="{FF2B5EF4-FFF2-40B4-BE49-F238E27FC236}">
                    <a16:creationId xmlns:a16="http://schemas.microsoft.com/office/drawing/2014/main" id="{D08A8639-DDEC-40CD-ABC9-BD007BE0AC5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75150" y="3179763"/>
                <a:ext cx="676275" cy="630237"/>
              </a:xfrm>
              <a:custGeom>
                <a:avLst/>
                <a:gdLst>
                  <a:gd name="T0" fmla="*/ 676275 w 426"/>
                  <a:gd name="T1" fmla="*/ 180975 h 397"/>
                  <a:gd name="T2" fmla="*/ 676275 w 426"/>
                  <a:gd name="T3" fmla="*/ 315912 h 397"/>
                  <a:gd name="T4" fmla="*/ 630238 w 426"/>
                  <a:gd name="T5" fmla="*/ 406400 h 397"/>
                  <a:gd name="T6" fmla="*/ 495300 w 426"/>
                  <a:gd name="T7" fmla="*/ 495300 h 397"/>
                  <a:gd name="T8" fmla="*/ 450850 w 426"/>
                  <a:gd name="T9" fmla="*/ 585787 h 397"/>
                  <a:gd name="T10" fmla="*/ 360363 w 426"/>
                  <a:gd name="T11" fmla="*/ 585787 h 397"/>
                  <a:gd name="T12" fmla="*/ 315913 w 426"/>
                  <a:gd name="T13" fmla="*/ 541337 h 397"/>
                  <a:gd name="T14" fmla="*/ 269875 w 426"/>
                  <a:gd name="T15" fmla="*/ 541337 h 397"/>
                  <a:gd name="T16" fmla="*/ 225425 w 426"/>
                  <a:gd name="T17" fmla="*/ 630237 h 397"/>
                  <a:gd name="T18" fmla="*/ 180975 w 426"/>
                  <a:gd name="T19" fmla="*/ 630237 h 397"/>
                  <a:gd name="T20" fmla="*/ 0 w 426"/>
                  <a:gd name="T21" fmla="*/ 450850 h 397"/>
                  <a:gd name="T22" fmla="*/ 0 w 426"/>
                  <a:gd name="T23" fmla="*/ 0 h 397"/>
                  <a:gd name="T24" fmla="*/ 180975 w 426"/>
                  <a:gd name="T25" fmla="*/ 90487 h 397"/>
                  <a:gd name="T26" fmla="*/ 225425 w 426"/>
                  <a:gd name="T27" fmla="*/ 271462 h 397"/>
                  <a:gd name="T28" fmla="*/ 315913 w 426"/>
                  <a:gd name="T29" fmla="*/ 315912 h 397"/>
                  <a:gd name="T30" fmla="*/ 315913 w 426"/>
                  <a:gd name="T31" fmla="*/ 271462 h 397"/>
                  <a:gd name="T32" fmla="*/ 404813 w 426"/>
                  <a:gd name="T33" fmla="*/ 271462 h 397"/>
                  <a:gd name="T34" fmla="*/ 450850 w 426"/>
                  <a:gd name="T35" fmla="*/ 225425 h 397"/>
                  <a:gd name="T36" fmla="*/ 539750 w 426"/>
                  <a:gd name="T37" fmla="*/ 271462 h 397"/>
                  <a:gd name="T38" fmla="*/ 539750 w 426"/>
                  <a:gd name="T39" fmla="*/ 134937 h 397"/>
                  <a:gd name="T40" fmla="*/ 676275 w 426"/>
                  <a:gd name="T41" fmla="*/ 180975 h 397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0" t="0" r="r" b="b"/>
                <a:pathLst>
                  <a:path w="426" h="397">
                    <a:moveTo>
                      <a:pt x="426" y="114"/>
                    </a:moveTo>
                    <a:lnTo>
                      <a:pt x="426" y="199"/>
                    </a:lnTo>
                    <a:lnTo>
                      <a:pt x="397" y="256"/>
                    </a:lnTo>
                    <a:lnTo>
                      <a:pt x="312" y="312"/>
                    </a:lnTo>
                    <a:lnTo>
                      <a:pt x="284" y="369"/>
                    </a:lnTo>
                    <a:lnTo>
                      <a:pt x="227" y="369"/>
                    </a:lnTo>
                    <a:lnTo>
                      <a:pt x="199" y="341"/>
                    </a:lnTo>
                    <a:lnTo>
                      <a:pt x="170" y="341"/>
                    </a:lnTo>
                    <a:lnTo>
                      <a:pt x="142" y="397"/>
                    </a:lnTo>
                    <a:lnTo>
                      <a:pt x="114" y="397"/>
                    </a:lnTo>
                    <a:lnTo>
                      <a:pt x="0" y="284"/>
                    </a:lnTo>
                    <a:lnTo>
                      <a:pt x="0" y="0"/>
                    </a:lnTo>
                    <a:lnTo>
                      <a:pt x="114" y="57"/>
                    </a:lnTo>
                    <a:lnTo>
                      <a:pt x="142" y="171"/>
                    </a:lnTo>
                    <a:lnTo>
                      <a:pt x="199" y="199"/>
                    </a:lnTo>
                    <a:lnTo>
                      <a:pt x="199" y="171"/>
                    </a:lnTo>
                    <a:lnTo>
                      <a:pt x="255" y="171"/>
                    </a:lnTo>
                    <a:lnTo>
                      <a:pt x="284" y="142"/>
                    </a:lnTo>
                    <a:lnTo>
                      <a:pt x="340" y="171"/>
                    </a:lnTo>
                    <a:lnTo>
                      <a:pt x="340" y="85"/>
                    </a:lnTo>
                    <a:lnTo>
                      <a:pt x="426" y="114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9CC00"/>
                  </a:gs>
                  <a:gs pos="100000">
                    <a:srgbClr val="C1E065"/>
                  </a:gs>
                </a:gsLst>
                <a:lin ang="18900000" scaled="1"/>
              </a:gradFill>
              <a:ln w="38100" algn="ctr">
                <a:solidFill>
                  <a:srgbClr val="008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496" name="Freeform 133">
                <a:extLst>
                  <a:ext uri="{FF2B5EF4-FFF2-40B4-BE49-F238E27FC236}">
                    <a16:creationId xmlns:a16="http://schemas.microsoft.com/office/drawing/2014/main" id="{E6C40E64-DD03-44BB-9105-3923BAF92D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65750" y="3721100"/>
                <a:ext cx="269875" cy="404813"/>
              </a:xfrm>
              <a:custGeom>
                <a:avLst/>
                <a:gdLst>
                  <a:gd name="T0" fmla="*/ 44450 w 170"/>
                  <a:gd name="T1" fmla="*/ 44450 h 255"/>
                  <a:gd name="T2" fmla="*/ 0 w 170"/>
                  <a:gd name="T3" fmla="*/ 269875 h 255"/>
                  <a:gd name="T4" fmla="*/ 44450 w 170"/>
                  <a:gd name="T5" fmla="*/ 269875 h 255"/>
                  <a:gd name="T6" fmla="*/ 44450 w 170"/>
                  <a:gd name="T7" fmla="*/ 404813 h 255"/>
                  <a:gd name="T8" fmla="*/ 179388 w 170"/>
                  <a:gd name="T9" fmla="*/ 269875 h 255"/>
                  <a:gd name="T10" fmla="*/ 179388 w 170"/>
                  <a:gd name="T11" fmla="*/ 179388 h 255"/>
                  <a:gd name="T12" fmla="*/ 269875 w 170"/>
                  <a:gd name="T13" fmla="*/ 0 h 255"/>
                  <a:gd name="T14" fmla="*/ 134938 w 170"/>
                  <a:gd name="T15" fmla="*/ 0 h 255"/>
                  <a:gd name="T16" fmla="*/ 44450 w 170"/>
                  <a:gd name="T17" fmla="*/ 44450 h 255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170" h="255">
                    <a:moveTo>
                      <a:pt x="28" y="28"/>
                    </a:moveTo>
                    <a:lnTo>
                      <a:pt x="0" y="170"/>
                    </a:lnTo>
                    <a:lnTo>
                      <a:pt x="28" y="170"/>
                    </a:lnTo>
                    <a:lnTo>
                      <a:pt x="28" y="255"/>
                    </a:lnTo>
                    <a:lnTo>
                      <a:pt x="113" y="170"/>
                    </a:lnTo>
                    <a:lnTo>
                      <a:pt x="113" y="113"/>
                    </a:lnTo>
                    <a:lnTo>
                      <a:pt x="170" y="0"/>
                    </a:lnTo>
                    <a:lnTo>
                      <a:pt x="85" y="0"/>
                    </a:lnTo>
                    <a:lnTo>
                      <a:pt x="28" y="28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9CC00"/>
                  </a:gs>
                  <a:gs pos="100000">
                    <a:srgbClr val="C1E065"/>
                  </a:gs>
                </a:gsLst>
                <a:lin ang="18900000" scaled="1"/>
              </a:gradFill>
              <a:ln w="38100" algn="ctr">
                <a:solidFill>
                  <a:srgbClr val="008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497" name="Freeform 134">
                <a:extLst>
                  <a:ext uri="{FF2B5EF4-FFF2-40B4-BE49-F238E27FC236}">
                    <a16:creationId xmlns:a16="http://schemas.microsoft.com/office/drawing/2014/main" id="{102A592B-884D-45F4-87FC-133BA6EEE30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27688" y="3675063"/>
                <a:ext cx="187325" cy="360362"/>
              </a:xfrm>
              <a:custGeom>
                <a:avLst/>
                <a:gdLst>
                  <a:gd name="T0" fmla="*/ 4763 w 118"/>
                  <a:gd name="T1" fmla="*/ 47625 h 227"/>
                  <a:gd name="T2" fmla="*/ 1588 w 118"/>
                  <a:gd name="T3" fmla="*/ 77787 h 227"/>
                  <a:gd name="T4" fmla="*/ 7938 w 118"/>
                  <a:gd name="T5" fmla="*/ 315912 h 227"/>
                  <a:gd name="T6" fmla="*/ 52388 w 118"/>
                  <a:gd name="T7" fmla="*/ 360362 h 227"/>
                  <a:gd name="T8" fmla="*/ 142875 w 118"/>
                  <a:gd name="T9" fmla="*/ 225425 h 227"/>
                  <a:gd name="T10" fmla="*/ 142875 w 118"/>
                  <a:gd name="T11" fmla="*/ 134937 h 227"/>
                  <a:gd name="T12" fmla="*/ 187325 w 118"/>
                  <a:gd name="T13" fmla="*/ 0 h 227"/>
                  <a:gd name="T14" fmla="*/ 142875 w 118"/>
                  <a:gd name="T15" fmla="*/ 0 h 227"/>
                  <a:gd name="T16" fmla="*/ 98425 w 118"/>
                  <a:gd name="T17" fmla="*/ 90487 h 227"/>
                  <a:gd name="T18" fmla="*/ 4763 w 118"/>
                  <a:gd name="T19" fmla="*/ 47625 h 227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118" h="227">
                    <a:moveTo>
                      <a:pt x="3" y="30"/>
                    </a:moveTo>
                    <a:cubicBezTo>
                      <a:pt x="0" y="40"/>
                      <a:pt x="1" y="34"/>
                      <a:pt x="1" y="49"/>
                    </a:cubicBezTo>
                    <a:lnTo>
                      <a:pt x="5" y="199"/>
                    </a:lnTo>
                    <a:lnTo>
                      <a:pt x="33" y="227"/>
                    </a:lnTo>
                    <a:lnTo>
                      <a:pt x="90" y="142"/>
                    </a:lnTo>
                    <a:lnTo>
                      <a:pt x="90" y="85"/>
                    </a:lnTo>
                    <a:lnTo>
                      <a:pt x="118" y="0"/>
                    </a:lnTo>
                    <a:lnTo>
                      <a:pt x="90" y="0"/>
                    </a:lnTo>
                    <a:lnTo>
                      <a:pt x="62" y="57"/>
                    </a:lnTo>
                    <a:lnTo>
                      <a:pt x="3" y="3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9CC00"/>
                  </a:gs>
                  <a:gs pos="100000">
                    <a:srgbClr val="C1E065"/>
                  </a:gs>
                </a:gsLst>
                <a:lin ang="18900000" scaled="1"/>
              </a:gradFill>
              <a:ln w="38100" algn="ctr">
                <a:solidFill>
                  <a:srgbClr val="008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498" name="Freeform 135">
                <a:extLst>
                  <a:ext uri="{FF2B5EF4-FFF2-40B4-BE49-F238E27FC236}">
                    <a16:creationId xmlns:a16="http://schemas.microsoft.com/office/drawing/2014/main" id="{79A6D558-9BA2-4CBF-BE28-C9728D13ABE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80075" y="3900488"/>
                <a:ext cx="406400" cy="314325"/>
              </a:xfrm>
              <a:custGeom>
                <a:avLst/>
                <a:gdLst>
                  <a:gd name="T0" fmla="*/ 0 w 256"/>
                  <a:gd name="T1" fmla="*/ 134938 h 198"/>
                  <a:gd name="T2" fmla="*/ 90488 w 256"/>
                  <a:gd name="T3" fmla="*/ 0 h 198"/>
                  <a:gd name="T4" fmla="*/ 315913 w 256"/>
                  <a:gd name="T5" fmla="*/ 0 h 198"/>
                  <a:gd name="T6" fmla="*/ 406400 w 256"/>
                  <a:gd name="T7" fmla="*/ 134938 h 198"/>
                  <a:gd name="T8" fmla="*/ 406400 w 256"/>
                  <a:gd name="T9" fmla="*/ 269875 h 198"/>
                  <a:gd name="T10" fmla="*/ 315913 w 256"/>
                  <a:gd name="T11" fmla="*/ 314325 h 198"/>
                  <a:gd name="T12" fmla="*/ 90488 w 256"/>
                  <a:gd name="T13" fmla="*/ 225425 h 198"/>
                  <a:gd name="T14" fmla="*/ 0 w 256"/>
                  <a:gd name="T15" fmla="*/ 134938 h 198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256" h="198">
                    <a:moveTo>
                      <a:pt x="0" y="85"/>
                    </a:moveTo>
                    <a:lnTo>
                      <a:pt x="57" y="0"/>
                    </a:lnTo>
                    <a:lnTo>
                      <a:pt x="199" y="0"/>
                    </a:lnTo>
                    <a:lnTo>
                      <a:pt x="256" y="85"/>
                    </a:lnTo>
                    <a:lnTo>
                      <a:pt x="256" y="170"/>
                    </a:lnTo>
                    <a:lnTo>
                      <a:pt x="199" y="198"/>
                    </a:lnTo>
                    <a:lnTo>
                      <a:pt x="57" y="142"/>
                    </a:lnTo>
                    <a:lnTo>
                      <a:pt x="0" y="85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9CC00"/>
                  </a:gs>
                  <a:gs pos="100000">
                    <a:srgbClr val="C1E065"/>
                  </a:gs>
                </a:gsLst>
                <a:lin ang="18900000" scaled="1"/>
              </a:gradFill>
              <a:ln w="38100" algn="ctr">
                <a:solidFill>
                  <a:srgbClr val="008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499" name="Freeform 136">
                <a:extLst>
                  <a:ext uri="{FF2B5EF4-FFF2-40B4-BE49-F238E27FC236}">
                    <a16:creationId xmlns:a16="http://schemas.microsoft.com/office/drawing/2014/main" id="{1F48A85E-A693-4AA9-B3D0-BAA53EB515C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79850" y="3810000"/>
                <a:ext cx="585788" cy="541338"/>
              </a:xfrm>
              <a:custGeom>
                <a:avLst/>
                <a:gdLst>
                  <a:gd name="T0" fmla="*/ 450850 w 369"/>
                  <a:gd name="T1" fmla="*/ 0 h 341"/>
                  <a:gd name="T2" fmla="*/ 360363 w 369"/>
                  <a:gd name="T3" fmla="*/ 180975 h 341"/>
                  <a:gd name="T4" fmla="*/ 46038 w 369"/>
                  <a:gd name="T5" fmla="*/ 315913 h 341"/>
                  <a:gd name="T6" fmla="*/ 0 w 369"/>
                  <a:gd name="T7" fmla="*/ 404813 h 341"/>
                  <a:gd name="T8" fmla="*/ 90488 w 369"/>
                  <a:gd name="T9" fmla="*/ 450850 h 341"/>
                  <a:gd name="T10" fmla="*/ 134938 w 369"/>
                  <a:gd name="T11" fmla="*/ 404813 h 341"/>
                  <a:gd name="T12" fmla="*/ 180975 w 369"/>
                  <a:gd name="T13" fmla="*/ 495300 h 341"/>
                  <a:gd name="T14" fmla="*/ 225425 w 369"/>
                  <a:gd name="T15" fmla="*/ 495300 h 341"/>
                  <a:gd name="T16" fmla="*/ 271463 w 369"/>
                  <a:gd name="T17" fmla="*/ 541338 h 341"/>
                  <a:gd name="T18" fmla="*/ 315913 w 369"/>
                  <a:gd name="T19" fmla="*/ 495300 h 341"/>
                  <a:gd name="T20" fmla="*/ 541338 w 369"/>
                  <a:gd name="T21" fmla="*/ 404813 h 341"/>
                  <a:gd name="T22" fmla="*/ 585788 w 369"/>
                  <a:gd name="T23" fmla="*/ 360363 h 341"/>
                  <a:gd name="T24" fmla="*/ 585788 w 369"/>
                  <a:gd name="T25" fmla="*/ 269875 h 341"/>
                  <a:gd name="T26" fmla="*/ 541338 w 369"/>
                  <a:gd name="T27" fmla="*/ 134938 h 341"/>
                  <a:gd name="T28" fmla="*/ 541338 w 369"/>
                  <a:gd name="T29" fmla="*/ 90488 h 341"/>
                  <a:gd name="T30" fmla="*/ 450850 w 369"/>
                  <a:gd name="T31" fmla="*/ 0 h 341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0" t="0" r="r" b="b"/>
                <a:pathLst>
                  <a:path w="369" h="341">
                    <a:moveTo>
                      <a:pt x="284" y="0"/>
                    </a:moveTo>
                    <a:lnTo>
                      <a:pt x="227" y="114"/>
                    </a:lnTo>
                    <a:lnTo>
                      <a:pt x="29" y="199"/>
                    </a:lnTo>
                    <a:lnTo>
                      <a:pt x="0" y="255"/>
                    </a:lnTo>
                    <a:lnTo>
                      <a:pt x="57" y="284"/>
                    </a:lnTo>
                    <a:lnTo>
                      <a:pt x="85" y="255"/>
                    </a:lnTo>
                    <a:lnTo>
                      <a:pt x="114" y="312"/>
                    </a:lnTo>
                    <a:lnTo>
                      <a:pt x="142" y="312"/>
                    </a:lnTo>
                    <a:lnTo>
                      <a:pt x="171" y="341"/>
                    </a:lnTo>
                    <a:lnTo>
                      <a:pt x="199" y="312"/>
                    </a:lnTo>
                    <a:lnTo>
                      <a:pt x="341" y="255"/>
                    </a:lnTo>
                    <a:lnTo>
                      <a:pt x="369" y="227"/>
                    </a:lnTo>
                    <a:lnTo>
                      <a:pt x="369" y="170"/>
                    </a:lnTo>
                    <a:lnTo>
                      <a:pt x="341" y="85"/>
                    </a:lnTo>
                    <a:lnTo>
                      <a:pt x="341" y="57"/>
                    </a:lnTo>
                    <a:lnTo>
                      <a:pt x="284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9CC00"/>
                  </a:gs>
                  <a:gs pos="100000">
                    <a:srgbClr val="C1E065"/>
                  </a:gs>
                </a:gsLst>
                <a:lin ang="18900000" scaled="1"/>
              </a:gradFill>
              <a:ln w="38100" algn="ctr">
                <a:solidFill>
                  <a:srgbClr val="008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500" name="Freeform 137">
                <a:extLst>
                  <a:ext uri="{FF2B5EF4-FFF2-40B4-BE49-F238E27FC236}">
                    <a16:creationId xmlns:a16="http://schemas.microsoft.com/office/drawing/2014/main" id="{13BDF40C-A765-4A56-A57B-519D67FD86F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40213" y="5205413"/>
                <a:ext cx="180975" cy="315912"/>
              </a:xfrm>
              <a:custGeom>
                <a:avLst/>
                <a:gdLst>
                  <a:gd name="T0" fmla="*/ 180975 w 114"/>
                  <a:gd name="T1" fmla="*/ 0 h 199"/>
                  <a:gd name="T2" fmla="*/ 90488 w 114"/>
                  <a:gd name="T3" fmla="*/ 0 h 199"/>
                  <a:gd name="T4" fmla="*/ 0 w 114"/>
                  <a:gd name="T5" fmla="*/ 180975 h 199"/>
                  <a:gd name="T6" fmla="*/ 0 w 114"/>
                  <a:gd name="T7" fmla="*/ 269875 h 199"/>
                  <a:gd name="T8" fmla="*/ 90488 w 114"/>
                  <a:gd name="T9" fmla="*/ 315912 h 199"/>
                  <a:gd name="T10" fmla="*/ 180975 w 114"/>
                  <a:gd name="T11" fmla="*/ 180975 h 199"/>
                  <a:gd name="T12" fmla="*/ 180975 w 114"/>
                  <a:gd name="T13" fmla="*/ 90487 h 199"/>
                  <a:gd name="T14" fmla="*/ 134938 w 114"/>
                  <a:gd name="T15" fmla="*/ 90487 h 199"/>
                  <a:gd name="T16" fmla="*/ 180975 w 114"/>
                  <a:gd name="T17" fmla="*/ 0 h 199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114" h="199">
                    <a:moveTo>
                      <a:pt x="114" y="0"/>
                    </a:moveTo>
                    <a:lnTo>
                      <a:pt x="57" y="0"/>
                    </a:lnTo>
                    <a:lnTo>
                      <a:pt x="0" y="114"/>
                    </a:lnTo>
                    <a:lnTo>
                      <a:pt x="0" y="170"/>
                    </a:lnTo>
                    <a:lnTo>
                      <a:pt x="57" y="199"/>
                    </a:lnTo>
                    <a:lnTo>
                      <a:pt x="114" y="114"/>
                    </a:lnTo>
                    <a:lnTo>
                      <a:pt x="114" y="57"/>
                    </a:lnTo>
                    <a:lnTo>
                      <a:pt x="85" y="57"/>
                    </a:lnTo>
                    <a:lnTo>
                      <a:pt x="114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9CC00"/>
                  </a:gs>
                  <a:gs pos="100000">
                    <a:srgbClr val="C1E065"/>
                  </a:gs>
                </a:gsLst>
                <a:lin ang="18900000" scaled="1"/>
              </a:gradFill>
              <a:ln w="38100" algn="ctr">
                <a:solidFill>
                  <a:srgbClr val="008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501" name="Freeform 138">
                <a:extLst>
                  <a:ext uri="{FF2B5EF4-FFF2-40B4-BE49-F238E27FC236}">
                    <a16:creationId xmlns:a16="http://schemas.microsoft.com/office/drawing/2014/main" id="{25EB6680-6DE3-4FCE-9DC8-99AE2CB3422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14788" y="4621213"/>
                <a:ext cx="495300" cy="900112"/>
              </a:xfrm>
              <a:custGeom>
                <a:avLst/>
                <a:gdLst>
                  <a:gd name="T0" fmla="*/ 225425 w 312"/>
                  <a:gd name="T1" fmla="*/ 854075 h 567"/>
                  <a:gd name="T2" fmla="*/ 90488 w 312"/>
                  <a:gd name="T3" fmla="*/ 854075 h 567"/>
                  <a:gd name="T4" fmla="*/ 46038 w 312"/>
                  <a:gd name="T5" fmla="*/ 900112 h 567"/>
                  <a:gd name="T6" fmla="*/ 0 w 312"/>
                  <a:gd name="T7" fmla="*/ 854075 h 567"/>
                  <a:gd name="T8" fmla="*/ 0 w 312"/>
                  <a:gd name="T9" fmla="*/ 719137 h 567"/>
                  <a:gd name="T10" fmla="*/ 90488 w 312"/>
                  <a:gd name="T11" fmla="*/ 719137 h 567"/>
                  <a:gd name="T12" fmla="*/ 180975 w 312"/>
                  <a:gd name="T13" fmla="*/ 493712 h 567"/>
                  <a:gd name="T14" fmla="*/ 180975 w 312"/>
                  <a:gd name="T15" fmla="*/ 404812 h 567"/>
                  <a:gd name="T16" fmla="*/ 225425 w 312"/>
                  <a:gd name="T17" fmla="*/ 314325 h 567"/>
                  <a:gd name="T18" fmla="*/ 225425 w 312"/>
                  <a:gd name="T19" fmla="*/ 134937 h 567"/>
                  <a:gd name="T20" fmla="*/ 180975 w 312"/>
                  <a:gd name="T21" fmla="*/ 88900 h 567"/>
                  <a:gd name="T22" fmla="*/ 136525 w 312"/>
                  <a:gd name="T23" fmla="*/ 0 h 567"/>
                  <a:gd name="T24" fmla="*/ 271463 w 312"/>
                  <a:gd name="T25" fmla="*/ 0 h 567"/>
                  <a:gd name="T26" fmla="*/ 360363 w 312"/>
                  <a:gd name="T27" fmla="*/ 134937 h 567"/>
                  <a:gd name="T28" fmla="*/ 450850 w 312"/>
                  <a:gd name="T29" fmla="*/ 134937 h 567"/>
                  <a:gd name="T30" fmla="*/ 495300 w 312"/>
                  <a:gd name="T31" fmla="*/ 223837 h 567"/>
                  <a:gd name="T32" fmla="*/ 406400 w 312"/>
                  <a:gd name="T33" fmla="*/ 269875 h 567"/>
                  <a:gd name="T34" fmla="*/ 271463 w 312"/>
                  <a:gd name="T35" fmla="*/ 404812 h 567"/>
                  <a:gd name="T36" fmla="*/ 271463 w 312"/>
                  <a:gd name="T37" fmla="*/ 493712 h 567"/>
                  <a:gd name="T38" fmla="*/ 315913 w 312"/>
                  <a:gd name="T39" fmla="*/ 584200 h 567"/>
                  <a:gd name="T40" fmla="*/ 225425 w 312"/>
                  <a:gd name="T41" fmla="*/ 765175 h 567"/>
                  <a:gd name="T42" fmla="*/ 225425 w 312"/>
                  <a:gd name="T43" fmla="*/ 854075 h 567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0" t="0" r="r" b="b"/>
                <a:pathLst>
                  <a:path w="312" h="567">
                    <a:moveTo>
                      <a:pt x="142" y="538"/>
                    </a:moveTo>
                    <a:lnTo>
                      <a:pt x="57" y="538"/>
                    </a:lnTo>
                    <a:lnTo>
                      <a:pt x="29" y="567"/>
                    </a:lnTo>
                    <a:lnTo>
                      <a:pt x="0" y="538"/>
                    </a:lnTo>
                    <a:lnTo>
                      <a:pt x="0" y="453"/>
                    </a:lnTo>
                    <a:lnTo>
                      <a:pt x="57" y="453"/>
                    </a:lnTo>
                    <a:lnTo>
                      <a:pt x="114" y="311"/>
                    </a:lnTo>
                    <a:lnTo>
                      <a:pt x="114" y="255"/>
                    </a:lnTo>
                    <a:lnTo>
                      <a:pt x="142" y="198"/>
                    </a:lnTo>
                    <a:lnTo>
                      <a:pt x="142" y="85"/>
                    </a:lnTo>
                    <a:lnTo>
                      <a:pt x="114" y="56"/>
                    </a:lnTo>
                    <a:lnTo>
                      <a:pt x="86" y="0"/>
                    </a:lnTo>
                    <a:lnTo>
                      <a:pt x="171" y="0"/>
                    </a:lnTo>
                    <a:lnTo>
                      <a:pt x="227" y="85"/>
                    </a:lnTo>
                    <a:lnTo>
                      <a:pt x="284" y="85"/>
                    </a:lnTo>
                    <a:lnTo>
                      <a:pt x="312" y="141"/>
                    </a:lnTo>
                    <a:lnTo>
                      <a:pt x="256" y="170"/>
                    </a:lnTo>
                    <a:lnTo>
                      <a:pt x="171" y="255"/>
                    </a:lnTo>
                    <a:lnTo>
                      <a:pt x="171" y="311"/>
                    </a:lnTo>
                    <a:lnTo>
                      <a:pt x="199" y="368"/>
                    </a:lnTo>
                    <a:lnTo>
                      <a:pt x="142" y="482"/>
                    </a:lnTo>
                    <a:lnTo>
                      <a:pt x="142" y="538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9CC00"/>
                  </a:gs>
                  <a:gs pos="100000">
                    <a:srgbClr val="C1E065"/>
                  </a:gs>
                </a:gsLst>
                <a:lin ang="18900000" scaled="1"/>
              </a:gradFill>
              <a:ln w="38100" algn="ctr">
                <a:solidFill>
                  <a:srgbClr val="008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502" name="Freeform 139">
                <a:extLst>
                  <a:ext uri="{FF2B5EF4-FFF2-40B4-BE49-F238E27FC236}">
                    <a16:creationId xmlns:a16="http://schemas.microsoft.com/office/drawing/2014/main" id="{C98FAE14-084A-4D2A-A9EA-631719DBC73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60825" y="5475288"/>
                <a:ext cx="360363" cy="360362"/>
              </a:xfrm>
              <a:custGeom>
                <a:avLst/>
                <a:gdLst>
                  <a:gd name="T0" fmla="*/ 0 w 227"/>
                  <a:gd name="T1" fmla="*/ 46037 h 227"/>
                  <a:gd name="T2" fmla="*/ 44450 w 227"/>
                  <a:gd name="T3" fmla="*/ 180975 h 227"/>
                  <a:gd name="T4" fmla="*/ 44450 w 227"/>
                  <a:gd name="T5" fmla="*/ 225425 h 227"/>
                  <a:gd name="T6" fmla="*/ 90488 w 227"/>
                  <a:gd name="T7" fmla="*/ 269875 h 227"/>
                  <a:gd name="T8" fmla="*/ 90488 w 227"/>
                  <a:gd name="T9" fmla="*/ 360362 h 227"/>
                  <a:gd name="T10" fmla="*/ 179388 w 227"/>
                  <a:gd name="T11" fmla="*/ 269875 h 227"/>
                  <a:gd name="T12" fmla="*/ 360363 w 227"/>
                  <a:gd name="T13" fmla="*/ 134937 h 227"/>
                  <a:gd name="T14" fmla="*/ 314325 w 227"/>
                  <a:gd name="T15" fmla="*/ 46037 h 227"/>
                  <a:gd name="T16" fmla="*/ 269875 w 227"/>
                  <a:gd name="T17" fmla="*/ 46037 h 227"/>
                  <a:gd name="T18" fmla="*/ 179388 w 227"/>
                  <a:gd name="T19" fmla="*/ 0 h 227"/>
                  <a:gd name="T20" fmla="*/ 44450 w 227"/>
                  <a:gd name="T21" fmla="*/ 0 h 227"/>
                  <a:gd name="T22" fmla="*/ 0 w 227"/>
                  <a:gd name="T23" fmla="*/ 46037 h 227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227" h="227">
                    <a:moveTo>
                      <a:pt x="0" y="29"/>
                    </a:moveTo>
                    <a:lnTo>
                      <a:pt x="28" y="114"/>
                    </a:lnTo>
                    <a:lnTo>
                      <a:pt x="28" y="142"/>
                    </a:lnTo>
                    <a:lnTo>
                      <a:pt x="57" y="170"/>
                    </a:lnTo>
                    <a:lnTo>
                      <a:pt x="57" y="227"/>
                    </a:lnTo>
                    <a:lnTo>
                      <a:pt x="113" y="170"/>
                    </a:lnTo>
                    <a:lnTo>
                      <a:pt x="227" y="85"/>
                    </a:lnTo>
                    <a:lnTo>
                      <a:pt x="198" y="29"/>
                    </a:lnTo>
                    <a:lnTo>
                      <a:pt x="170" y="29"/>
                    </a:lnTo>
                    <a:lnTo>
                      <a:pt x="113" y="0"/>
                    </a:lnTo>
                    <a:lnTo>
                      <a:pt x="28" y="0"/>
                    </a:lnTo>
                    <a:lnTo>
                      <a:pt x="0" y="29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9CC00"/>
                  </a:gs>
                  <a:gs pos="100000">
                    <a:srgbClr val="C1E065"/>
                  </a:gs>
                </a:gsLst>
                <a:lin ang="18900000" scaled="1"/>
              </a:gradFill>
              <a:ln w="38100" algn="ctr">
                <a:solidFill>
                  <a:srgbClr val="008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503" name="Freeform 140">
                <a:extLst>
                  <a:ext uri="{FF2B5EF4-FFF2-40B4-BE49-F238E27FC236}">
                    <a16:creationId xmlns:a16="http://schemas.microsoft.com/office/drawing/2014/main" id="{857501BE-C4DA-43F6-AEFA-7F7680EAEDE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44913" y="4214813"/>
                <a:ext cx="585787" cy="1306512"/>
              </a:xfrm>
              <a:custGeom>
                <a:avLst/>
                <a:gdLst>
                  <a:gd name="T0" fmla="*/ 134937 w 369"/>
                  <a:gd name="T1" fmla="*/ 0 h 823"/>
                  <a:gd name="T2" fmla="*/ 90487 w 369"/>
                  <a:gd name="T3" fmla="*/ 90487 h 823"/>
                  <a:gd name="T4" fmla="*/ 180975 w 369"/>
                  <a:gd name="T5" fmla="*/ 585787 h 823"/>
                  <a:gd name="T6" fmla="*/ 269875 w 369"/>
                  <a:gd name="T7" fmla="*/ 990600 h 823"/>
                  <a:gd name="T8" fmla="*/ 0 w 369"/>
                  <a:gd name="T9" fmla="*/ 1260475 h 823"/>
                  <a:gd name="T10" fmla="*/ 46037 w 369"/>
                  <a:gd name="T11" fmla="*/ 1306512 h 823"/>
                  <a:gd name="T12" fmla="*/ 269875 w 369"/>
                  <a:gd name="T13" fmla="*/ 1260475 h 823"/>
                  <a:gd name="T14" fmla="*/ 269875 w 369"/>
                  <a:gd name="T15" fmla="*/ 1125537 h 823"/>
                  <a:gd name="T16" fmla="*/ 360362 w 369"/>
                  <a:gd name="T17" fmla="*/ 1125537 h 823"/>
                  <a:gd name="T18" fmla="*/ 450850 w 369"/>
                  <a:gd name="T19" fmla="*/ 900112 h 823"/>
                  <a:gd name="T20" fmla="*/ 450850 w 369"/>
                  <a:gd name="T21" fmla="*/ 811212 h 823"/>
                  <a:gd name="T22" fmla="*/ 495300 w 369"/>
                  <a:gd name="T23" fmla="*/ 720725 h 823"/>
                  <a:gd name="T24" fmla="*/ 495300 w 369"/>
                  <a:gd name="T25" fmla="*/ 541337 h 823"/>
                  <a:gd name="T26" fmla="*/ 450850 w 369"/>
                  <a:gd name="T27" fmla="*/ 495300 h 823"/>
                  <a:gd name="T28" fmla="*/ 406400 w 369"/>
                  <a:gd name="T29" fmla="*/ 406400 h 823"/>
                  <a:gd name="T30" fmla="*/ 495300 w 369"/>
                  <a:gd name="T31" fmla="*/ 406400 h 823"/>
                  <a:gd name="T32" fmla="*/ 541337 w 369"/>
                  <a:gd name="T33" fmla="*/ 406400 h 823"/>
                  <a:gd name="T34" fmla="*/ 585787 w 369"/>
                  <a:gd name="T35" fmla="*/ 360362 h 823"/>
                  <a:gd name="T36" fmla="*/ 406400 w 369"/>
                  <a:gd name="T37" fmla="*/ 136525 h 823"/>
                  <a:gd name="T38" fmla="*/ 360362 w 369"/>
                  <a:gd name="T39" fmla="*/ 90487 h 823"/>
                  <a:gd name="T40" fmla="*/ 315912 w 369"/>
                  <a:gd name="T41" fmla="*/ 90487 h 823"/>
                  <a:gd name="T42" fmla="*/ 269875 w 369"/>
                  <a:gd name="T43" fmla="*/ 0 h 823"/>
                  <a:gd name="T44" fmla="*/ 225425 w 369"/>
                  <a:gd name="T45" fmla="*/ 46037 h 823"/>
                  <a:gd name="T46" fmla="*/ 134937 w 369"/>
                  <a:gd name="T47" fmla="*/ 0 h 823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0" t="0" r="r" b="b"/>
                <a:pathLst>
                  <a:path w="369" h="823">
                    <a:moveTo>
                      <a:pt x="85" y="0"/>
                    </a:moveTo>
                    <a:lnTo>
                      <a:pt x="57" y="57"/>
                    </a:lnTo>
                    <a:lnTo>
                      <a:pt x="114" y="369"/>
                    </a:lnTo>
                    <a:lnTo>
                      <a:pt x="170" y="624"/>
                    </a:lnTo>
                    <a:lnTo>
                      <a:pt x="0" y="794"/>
                    </a:lnTo>
                    <a:lnTo>
                      <a:pt x="29" y="823"/>
                    </a:lnTo>
                    <a:lnTo>
                      <a:pt x="170" y="794"/>
                    </a:lnTo>
                    <a:lnTo>
                      <a:pt x="170" y="709"/>
                    </a:lnTo>
                    <a:lnTo>
                      <a:pt x="227" y="709"/>
                    </a:lnTo>
                    <a:lnTo>
                      <a:pt x="284" y="567"/>
                    </a:lnTo>
                    <a:lnTo>
                      <a:pt x="284" y="511"/>
                    </a:lnTo>
                    <a:lnTo>
                      <a:pt x="312" y="454"/>
                    </a:lnTo>
                    <a:lnTo>
                      <a:pt x="312" y="341"/>
                    </a:lnTo>
                    <a:lnTo>
                      <a:pt x="284" y="312"/>
                    </a:lnTo>
                    <a:lnTo>
                      <a:pt x="256" y="256"/>
                    </a:lnTo>
                    <a:lnTo>
                      <a:pt x="312" y="256"/>
                    </a:lnTo>
                    <a:lnTo>
                      <a:pt x="341" y="256"/>
                    </a:lnTo>
                    <a:lnTo>
                      <a:pt x="369" y="227"/>
                    </a:lnTo>
                    <a:lnTo>
                      <a:pt x="256" y="86"/>
                    </a:lnTo>
                    <a:lnTo>
                      <a:pt x="227" y="57"/>
                    </a:lnTo>
                    <a:lnTo>
                      <a:pt x="199" y="57"/>
                    </a:lnTo>
                    <a:lnTo>
                      <a:pt x="170" y="0"/>
                    </a:lnTo>
                    <a:lnTo>
                      <a:pt x="142" y="29"/>
                    </a:lnTo>
                    <a:lnTo>
                      <a:pt x="85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9CC00"/>
                  </a:gs>
                  <a:gs pos="100000">
                    <a:srgbClr val="C1E065"/>
                  </a:gs>
                </a:gsLst>
                <a:lin ang="18900000" scaled="1"/>
              </a:gradFill>
              <a:ln w="38100" algn="ctr">
                <a:solidFill>
                  <a:srgbClr val="008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504" name="Freeform 141">
                <a:extLst>
                  <a:ext uri="{FF2B5EF4-FFF2-40B4-BE49-F238E27FC236}">
                    <a16:creationId xmlns:a16="http://schemas.microsoft.com/office/drawing/2014/main" id="{28DCEC1C-FA8B-4641-B5AB-F6B49A4A451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14900" y="3495675"/>
                <a:ext cx="406400" cy="990600"/>
              </a:xfrm>
              <a:custGeom>
                <a:avLst/>
                <a:gdLst>
                  <a:gd name="T0" fmla="*/ 360363 w 256"/>
                  <a:gd name="T1" fmla="*/ 944563 h 624"/>
                  <a:gd name="T2" fmla="*/ 315913 w 256"/>
                  <a:gd name="T3" fmla="*/ 765175 h 624"/>
                  <a:gd name="T4" fmla="*/ 406400 w 256"/>
                  <a:gd name="T5" fmla="*/ 630238 h 624"/>
                  <a:gd name="T6" fmla="*/ 406400 w 256"/>
                  <a:gd name="T7" fmla="*/ 495300 h 624"/>
                  <a:gd name="T8" fmla="*/ 271463 w 256"/>
                  <a:gd name="T9" fmla="*/ 449263 h 624"/>
                  <a:gd name="T10" fmla="*/ 271463 w 256"/>
                  <a:gd name="T11" fmla="*/ 360363 h 624"/>
                  <a:gd name="T12" fmla="*/ 180975 w 256"/>
                  <a:gd name="T13" fmla="*/ 44450 h 624"/>
                  <a:gd name="T14" fmla="*/ 136525 w 256"/>
                  <a:gd name="T15" fmla="*/ 0 h 624"/>
                  <a:gd name="T16" fmla="*/ 90488 w 256"/>
                  <a:gd name="T17" fmla="*/ 90488 h 624"/>
                  <a:gd name="T18" fmla="*/ 90488 w 256"/>
                  <a:gd name="T19" fmla="*/ 360363 h 624"/>
                  <a:gd name="T20" fmla="*/ 180975 w 256"/>
                  <a:gd name="T21" fmla="*/ 449263 h 624"/>
                  <a:gd name="T22" fmla="*/ 136525 w 256"/>
                  <a:gd name="T23" fmla="*/ 495300 h 624"/>
                  <a:gd name="T24" fmla="*/ 46038 w 256"/>
                  <a:gd name="T25" fmla="*/ 539750 h 624"/>
                  <a:gd name="T26" fmla="*/ 46038 w 256"/>
                  <a:gd name="T27" fmla="*/ 674688 h 624"/>
                  <a:gd name="T28" fmla="*/ 0 w 256"/>
                  <a:gd name="T29" fmla="*/ 765175 h 624"/>
                  <a:gd name="T30" fmla="*/ 0 w 256"/>
                  <a:gd name="T31" fmla="*/ 900113 h 624"/>
                  <a:gd name="T32" fmla="*/ 90488 w 256"/>
                  <a:gd name="T33" fmla="*/ 990600 h 624"/>
                  <a:gd name="T34" fmla="*/ 136525 w 256"/>
                  <a:gd name="T35" fmla="*/ 944563 h 624"/>
                  <a:gd name="T36" fmla="*/ 225425 w 256"/>
                  <a:gd name="T37" fmla="*/ 990600 h 624"/>
                  <a:gd name="T38" fmla="*/ 360363 w 256"/>
                  <a:gd name="T39" fmla="*/ 944563 h 624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0" t="0" r="r" b="b"/>
                <a:pathLst>
                  <a:path w="256" h="624">
                    <a:moveTo>
                      <a:pt x="227" y="595"/>
                    </a:moveTo>
                    <a:lnTo>
                      <a:pt x="199" y="482"/>
                    </a:lnTo>
                    <a:lnTo>
                      <a:pt x="256" y="397"/>
                    </a:lnTo>
                    <a:lnTo>
                      <a:pt x="256" y="312"/>
                    </a:lnTo>
                    <a:lnTo>
                      <a:pt x="171" y="283"/>
                    </a:lnTo>
                    <a:lnTo>
                      <a:pt x="171" y="227"/>
                    </a:lnTo>
                    <a:lnTo>
                      <a:pt x="114" y="28"/>
                    </a:lnTo>
                    <a:lnTo>
                      <a:pt x="86" y="0"/>
                    </a:lnTo>
                    <a:lnTo>
                      <a:pt x="57" y="57"/>
                    </a:lnTo>
                    <a:lnTo>
                      <a:pt x="57" y="227"/>
                    </a:lnTo>
                    <a:lnTo>
                      <a:pt x="114" y="283"/>
                    </a:lnTo>
                    <a:lnTo>
                      <a:pt x="86" y="312"/>
                    </a:lnTo>
                    <a:lnTo>
                      <a:pt x="29" y="340"/>
                    </a:lnTo>
                    <a:lnTo>
                      <a:pt x="29" y="425"/>
                    </a:lnTo>
                    <a:lnTo>
                      <a:pt x="0" y="482"/>
                    </a:lnTo>
                    <a:lnTo>
                      <a:pt x="0" y="567"/>
                    </a:lnTo>
                    <a:lnTo>
                      <a:pt x="57" y="624"/>
                    </a:lnTo>
                    <a:lnTo>
                      <a:pt x="86" y="595"/>
                    </a:lnTo>
                    <a:lnTo>
                      <a:pt x="142" y="624"/>
                    </a:lnTo>
                    <a:lnTo>
                      <a:pt x="227" y="595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9CC00"/>
                  </a:gs>
                  <a:gs pos="100000">
                    <a:srgbClr val="C1E065"/>
                  </a:gs>
                </a:gsLst>
                <a:lin ang="18900000" scaled="1"/>
              </a:gradFill>
              <a:ln w="38100" algn="ctr">
                <a:solidFill>
                  <a:srgbClr val="008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505" name="Freeform 142">
                <a:extLst>
                  <a:ext uri="{FF2B5EF4-FFF2-40B4-BE49-F238E27FC236}">
                    <a16:creationId xmlns:a16="http://schemas.microsoft.com/office/drawing/2014/main" id="{307BFC3E-8BAA-433E-824D-59CF20F8EA5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80075" y="4214813"/>
                <a:ext cx="720725" cy="315912"/>
              </a:xfrm>
              <a:custGeom>
                <a:avLst/>
                <a:gdLst>
                  <a:gd name="T0" fmla="*/ 720725 w 454"/>
                  <a:gd name="T1" fmla="*/ 180975 h 199"/>
                  <a:gd name="T2" fmla="*/ 676275 w 454"/>
                  <a:gd name="T3" fmla="*/ 271462 h 199"/>
                  <a:gd name="T4" fmla="*/ 495300 w 454"/>
                  <a:gd name="T5" fmla="*/ 315912 h 199"/>
                  <a:gd name="T6" fmla="*/ 315913 w 454"/>
                  <a:gd name="T7" fmla="*/ 271462 h 199"/>
                  <a:gd name="T8" fmla="*/ 0 w 454"/>
                  <a:gd name="T9" fmla="*/ 46037 h 199"/>
                  <a:gd name="T10" fmla="*/ 46038 w 454"/>
                  <a:gd name="T11" fmla="*/ 0 h 199"/>
                  <a:gd name="T12" fmla="*/ 315913 w 454"/>
                  <a:gd name="T13" fmla="*/ 90487 h 199"/>
                  <a:gd name="T14" fmla="*/ 406400 w 454"/>
                  <a:gd name="T15" fmla="*/ 136525 h 199"/>
                  <a:gd name="T16" fmla="*/ 450850 w 454"/>
                  <a:gd name="T17" fmla="*/ 90487 h 199"/>
                  <a:gd name="T18" fmla="*/ 450850 w 454"/>
                  <a:gd name="T19" fmla="*/ 46037 h 199"/>
                  <a:gd name="T20" fmla="*/ 720725 w 454"/>
                  <a:gd name="T21" fmla="*/ 180975 h 199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454" h="199">
                    <a:moveTo>
                      <a:pt x="454" y="114"/>
                    </a:moveTo>
                    <a:lnTo>
                      <a:pt x="426" y="171"/>
                    </a:lnTo>
                    <a:lnTo>
                      <a:pt x="312" y="199"/>
                    </a:lnTo>
                    <a:lnTo>
                      <a:pt x="199" y="171"/>
                    </a:lnTo>
                    <a:lnTo>
                      <a:pt x="0" y="29"/>
                    </a:lnTo>
                    <a:lnTo>
                      <a:pt x="29" y="0"/>
                    </a:lnTo>
                    <a:lnTo>
                      <a:pt x="199" y="57"/>
                    </a:lnTo>
                    <a:lnTo>
                      <a:pt x="256" y="86"/>
                    </a:lnTo>
                    <a:lnTo>
                      <a:pt x="284" y="57"/>
                    </a:lnTo>
                    <a:lnTo>
                      <a:pt x="284" y="29"/>
                    </a:lnTo>
                    <a:lnTo>
                      <a:pt x="454" y="114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9CC00"/>
                  </a:gs>
                  <a:gs pos="100000">
                    <a:srgbClr val="C1E065"/>
                  </a:gs>
                </a:gsLst>
                <a:lin ang="18900000" scaled="1"/>
              </a:gradFill>
              <a:ln w="38100" algn="ctr">
                <a:solidFill>
                  <a:srgbClr val="008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506" name="Freeform 143">
                <a:extLst>
                  <a:ext uri="{FF2B5EF4-FFF2-40B4-BE49-F238E27FC236}">
                    <a16:creationId xmlns:a16="http://schemas.microsoft.com/office/drawing/2014/main" id="{D5CF253B-6E77-42CB-A0EE-DA2A4F71953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86363" y="3721100"/>
                <a:ext cx="944562" cy="944563"/>
              </a:xfrm>
              <a:custGeom>
                <a:avLst/>
                <a:gdLst>
                  <a:gd name="T0" fmla="*/ 900112 w 595"/>
                  <a:gd name="T1" fmla="*/ 449263 h 595"/>
                  <a:gd name="T2" fmla="*/ 944562 w 595"/>
                  <a:gd name="T3" fmla="*/ 539750 h 595"/>
                  <a:gd name="T4" fmla="*/ 944562 w 595"/>
                  <a:gd name="T5" fmla="*/ 584200 h 595"/>
                  <a:gd name="T6" fmla="*/ 900112 w 595"/>
                  <a:gd name="T7" fmla="*/ 630238 h 595"/>
                  <a:gd name="T8" fmla="*/ 809625 w 595"/>
                  <a:gd name="T9" fmla="*/ 584200 h 595"/>
                  <a:gd name="T10" fmla="*/ 539750 w 595"/>
                  <a:gd name="T11" fmla="*/ 493713 h 595"/>
                  <a:gd name="T12" fmla="*/ 493712 w 595"/>
                  <a:gd name="T13" fmla="*/ 539750 h 595"/>
                  <a:gd name="T14" fmla="*/ 404812 w 595"/>
                  <a:gd name="T15" fmla="*/ 539750 h 595"/>
                  <a:gd name="T16" fmla="*/ 404812 w 595"/>
                  <a:gd name="T17" fmla="*/ 584200 h 595"/>
                  <a:gd name="T18" fmla="*/ 539750 w 595"/>
                  <a:gd name="T19" fmla="*/ 719138 h 595"/>
                  <a:gd name="T20" fmla="*/ 628650 w 595"/>
                  <a:gd name="T21" fmla="*/ 719138 h 595"/>
                  <a:gd name="T22" fmla="*/ 628650 w 595"/>
                  <a:gd name="T23" fmla="*/ 765175 h 595"/>
                  <a:gd name="T24" fmla="*/ 539750 w 595"/>
                  <a:gd name="T25" fmla="*/ 809625 h 595"/>
                  <a:gd name="T26" fmla="*/ 404812 w 595"/>
                  <a:gd name="T27" fmla="*/ 719138 h 595"/>
                  <a:gd name="T28" fmla="*/ 404812 w 595"/>
                  <a:gd name="T29" fmla="*/ 765175 h 595"/>
                  <a:gd name="T30" fmla="*/ 314325 w 595"/>
                  <a:gd name="T31" fmla="*/ 809625 h 595"/>
                  <a:gd name="T32" fmla="*/ 269875 w 595"/>
                  <a:gd name="T33" fmla="*/ 944563 h 595"/>
                  <a:gd name="T34" fmla="*/ 269875 w 595"/>
                  <a:gd name="T35" fmla="*/ 765175 h 595"/>
                  <a:gd name="T36" fmla="*/ 179387 w 595"/>
                  <a:gd name="T37" fmla="*/ 674688 h 595"/>
                  <a:gd name="T38" fmla="*/ 134937 w 595"/>
                  <a:gd name="T39" fmla="*/ 765175 h 595"/>
                  <a:gd name="T40" fmla="*/ 88900 w 595"/>
                  <a:gd name="T41" fmla="*/ 719138 h 595"/>
                  <a:gd name="T42" fmla="*/ 44450 w 595"/>
                  <a:gd name="T43" fmla="*/ 539750 h 595"/>
                  <a:gd name="T44" fmla="*/ 134937 w 595"/>
                  <a:gd name="T45" fmla="*/ 404813 h 595"/>
                  <a:gd name="T46" fmla="*/ 134937 w 595"/>
                  <a:gd name="T47" fmla="*/ 269875 h 595"/>
                  <a:gd name="T48" fmla="*/ 0 w 595"/>
                  <a:gd name="T49" fmla="*/ 223838 h 595"/>
                  <a:gd name="T50" fmla="*/ 0 w 595"/>
                  <a:gd name="T51" fmla="*/ 134938 h 595"/>
                  <a:gd name="T52" fmla="*/ 179387 w 595"/>
                  <a:gd name="T53" fmla="*/ 44450 h 595"/>
                  <a:gd name="T54" fmla="*/ 223837 w 595"/>
                  <a:gd name="T55" fmla="*/ 44450 h 595"/>
                  <a:gd name="T56" fmla="*/ 179387 w 595"/>
                  <a:gd name="T57" fmla="*/ 269875 h 595"/>
                  <a:gd name="T58" fmla="*/ 223837 w 595"/>
                  <a:gd name="T59" fmla="*/ 269875 h 595"/>
                  <a:gd name="T60" fmla="*/ 223837 w 595"/>
                  <a:gd name="T61" fmla="*/ 358775 h 595"/>
                  <a:gd name="T62" fmla="*/ 223837 w 595"/>
                  <a:gd name="T63" fmla="*/ 404813 h 595"/>
                  <a:gd name="T64" fmla="*/ 358775 w 595"/>
                  <a:gd name="T65" fmla="*/ 269875 h 595"/>
                  <a:gd name="T66" fmla="*/ 358775 w 595"/>
                  <a:gd name="T67" fmla="*/ 179388 h 595"/>
                  <a:gd name="T68" fmla="*/ 449262 w 595"/>
                  <a:gd name="T69" fmla="*/ 0 h 595"/>
                  <a:gd name="T70" fmla="*/ 449262 w 595"/>
                  <a:gd name="T71" fmla="*/ 269875 h 595"/>
                  <a:gd name="T72" fmla="*/ 584200 w 595"/>
                  <a:gd name="T73" fmla="*/ 404813 h 595"/>
                  <a:gd name="T74" fmla="*/ 809625 w 595"/>
                  <a:gd name="T75" fmla="*/ 493713 h 595"/>
                  <a:gd name="T76" fmla="*/ 900112 w 595"/>
                  <a:gd name="T77" fmla="*/ 449263 h 595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</a:gdLst>
                <a:ahLst/>
                <a:cxnLst>
                  <a:cxn ang="T78">
                    <a:pos x="T0" y="T1"/>
                  </a:cxn>
                  <a:cxn ang="T79">
                    <a:pos x="T2" y="T3"/>
                  </a:cxn>
                  <a:cxn ang="T80">
                    <a:pos x="T4" y="T5"/>
                  </a:cxn>
                  <a:cxn ang="T81">
                    <a:pos x="T6" y="T7"/>
                  </a:cxn>
                  <a:cxn ang="T82">
                    <a:pos x="T8" y="T9"/>
                  </a:cxn>
                  <a:cxn ang="T83">
                    <a:pos x="T10" y="T11"/>
                  </a:cxn>
                  <a:cxn ang="T84">
                    <a:pos x="T12" y="T13"/>
                  </a:cxn>
                  <a:cxn ang="T85">
                    <a:pos x="T14" y="T15"/>
                  </a:cxn>
                  <a:cxn ang="T86">
                    <a:pos x="T16" y="T17"/>
                  </a:cxn>
                  <a:cxn ang="T87">
                    <a:pos x="T18" y="T19"/>
                  </a:cxn>
                  <a:cxn ang="T88">
                    <a:pos x="T20" y="T21"/>
                  </a:cxn>
                  <a:cxn ang="T89">
                    <a:pos x="T22" y="T23"/>
                  </a:cxn>
                  <a:cxn ang="T90">
                    <a:pos x="T24" y="T25"/>
                  </a:cxn>
                  <a:cxn ang="T91">
                    <a:pos x="T26" y="T27"/>
                  </a:cxn>
                  <a:cxn ang="T92">
                    <a:pos x="T28" y="T29"/>
                  </a:cxn>
                  <a:cxn ang="T93">
                    <a:pos x="T30" y="T31"/>
                  </a:cxn>
                  <a:cxn ang="T94">
                    <a:pos x="T32" y="T33"/>
                  </a:cxn>
                  <a:cxn ang="T95">
                    <a:pos x="T34" y="T35"/>
                  </a:cxn>
                  <a:cxn ang="T96">
                    <a:pos x="T36" y="T37"/>
                  </a:cxn>
                  <a:cxn ang="T97">
                    <a:pos x="T38" y="T39"/>
                  </a:cxn>
                  <a:cxn ang="T98">
                    <a:pos x="T40" y="T41"/>
                  </a:cxn>
                  <a:cxn ang="T99">
                    <a:pos x="T42" y="T43"/>
                  </a:cxn>
                  <a:cxn ang="T100">
                    <a:pos x="T44" y="T45"/>
                  </a:cxn>
                  <a:cxn ang="T101">
                    <a:pos x="T46" y="T47"/>
                  </a:cxn>
                  <a:cxn ang="T102">
                    <a:pos x="T48" y="T49"/>
                  </a:cxn>
                  <a:cxn ang="T103">
                    <a:pos x="T50" y="T51"/>
                  </a:cxn>
                  <a:cxn ang="T104">
                    <a:pos x="T52" y="T53"/>
                  </a:cxn>
                  <a:cxn ang="T105">
                    <a:pos x="T54" y="T55"/>
                  </a:cxn>
                  <a:cxn ang="T106">
                    <a:pos x="T56" y="T57"/>
                  </a:cxn>
                  <a:cxn ang="T107">
                    <a:pos x="T58" y="T59"/>
                  </a:cxn>
                  <a:cxn ang="T108">
                    <a:pos x="T60" y="T61"/>
                  </a:cxn>
                  <a:cxn ang="T109">
                    <a:pos x="T62" y="T63"/>
                  </a:cxn>
                  <a:cxn ang="T110">
                    <a:pos x="T64" y="T65"/>
                  </a:cxn>
                  <a:cxn ang="T111">
                    <a:pos x="T66" y="T67"/>
                  </a:cxn>
                  <a:cxn ang="T112">
                    <a:pos x="T68" y="T69"/>
                  </a:cxn>
                  <a:cxn ang="T113">
                    <a:pos x="T70" y="T71"/>
                  </a:cxn>
                  <a:cxn ang="T114">
                    <a:pos x="T72" y="T73"/>
                  </a:cxn>
                  <a:cxn ang="T115">
                    <a:pos x="T74" y="T75"/>
                  </a:cxn>
                  <a:cxn ang="T116">
                    <a:pos x="T76" y="T77"/>
                  </a:cxn>
                </a:cxnLst>
                <a:rect l="0" t="0" r="r" b="b"/>
                <a:pathLst>
                  <a:path w="595" h="595">
                    <a:moveTo>
                      <a:pt x="567" y="283"/>
                    </a:moveTo>
                    <a:lnTo>
                      <a:pt x="595" y="340"/>
                    </a:lnTo>
                    <a:lnTo>
                      <a:pt x="595" y="368"/>
                    </a:lnTo>
                    <a:lnTo>
                      <a:pt x="567" y="397"/>
                    </a:lnTo>
                    <a:lnTo>
                      <a:pt x="510" y="368"/>
                    </a:lnTo>
                    <a:lnTo>
                      <a:pt x="340" y="311"/>
                    </a:lnTo>
                    <a:lnTo>
                      <a:pt x="311" y="340"/>
                    </a:lnTo>
                    <a:lnTo>
                      <a:pt x="255" y="340"/>
                    </a:lnTo>
                    <a:lnTo>
                      <a:pt x="255" y="368"/>
                    </a:lnTo>
                    <a:lnTo>
                      <a:pt x="340" y="453"/>
                    </a:lnTo>
                    <a:lnTo>
                      <a:pt x="396" y="453"/>
                    </a:lnTo>
                    <a:lnTo>
                      <a:pt x="396" y="482"/>
                    </a:lnTo>
                    <a:lnTo>
                      <a:pt x="340" y="510"/>
                    </a:lnTo>
                    <a:lnTo>
                      <a:pt x="255" y="453"/>
                    </a:lnTo>
                    <a:lnTo>
                      <a:pt x="255" y="482"/>
                    </a:lnTo>
                    <a:lnTo>
                      <a:pt x="198" y="510"/>
                    </a:lnTo>
                    <a:lnTo>
                      <a:pt x="170" y="595"/>
                    </a:lnTo>
                    <a:lnTo>
                      <a:pt x="170" y="482"/>
                    </a:lnTo>
                    <a:lnTo>
                      <a:pt x="113" y="425"/>
                    </a:lnTo>
                    <a:lnTo>
                      <a:pt x="85" y="482"/>
                    </a:lnTo>
                    <a:lnTo>
                      <a:pt x="56" y="453"/>
                    </a:lnTo>
                    <a:lnTo>
                      <a:pt x="28" y="340"/>
                    </a:lnTo>
                    <a:lnTo>
                      <a:pt x="85" y="255"/>
                    </a:lnTo>
                    <a:lnTo>
                      <a:pt x="85" y="170"/>
                    </a:lnTo>
                    <a:lnTo>
                      <a:pt x="0" y="141"/>
                    </a:lnTo>
                    <a:lnTo>
                      <a:pt x="0" y="85"/>
                    </a:lnTo>
                    <a:lnTo>
                      <a:pt x="113" y="28"/>
                    </a:lnTo>
                    <a:lnTo>
                      <a:pt x="141" y="28"/>
                    </a:lnTo>
                    <a:lnTo>
                      <a:pt x="113" y="170"/>
                    </a:lnTo>
                    <a:lnTo>
                      <a:pt x="141" y="170"/>
                    </a:lnTo>
                    <a:lnTo>
                      <a:pt x="141" y="226"/>
                    </a:lnTo>
                    <a:lnTo>
                      <a:pt x="141" y="255"/>
                    </a:lnTo>
                    <a:lnTo>
                      <a:pt x="226" y="170"/>
                    </a:lnTo>
                    <a:lnTo>
                      <a:pt x="226" y="113"/>
                    </a:lnTo>
                    <a:lnTo>
                      <a:pt x="283" y="0"/>
                    </a:lnTo>
                    <a:lnTo>
                      <a:pt x="283" y="170"/>
                    </a:lnTo>
                    <a:lnTo>
                      <a:pt x="368" y="255"/>
                    </a:lnTo>
                    <a:lnTo>
                      <a:pt x="510" y="311"/>
                    </a:lnTo>
                    <a:lnTo>
                      <a:pt x="567" y="283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9CC00"/>
                  </a:gs>
                  <a:gs pos="100000">
                    <a:srgbClr val="C1E065"/>
                  </a:gs>
                </a:gsLst>
                <a:lin ang="18900000" scaled="1"/>
              </a:gradFill>
              <a:ln w="38100" algn="ctr">
                <a:solidFill>
                  <a:srgbClr val="008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507" name="Freeform 144">
                <a:extLst>
                  <a:ext uri="{FF2B5EF4-FFF2-40B4-BE49-F238E27FC236}">
                    <a16:creationId xmlns:a16="http://schemas.microsoft.com/office/drawing/2014/main" id="{BD67D645-1A0B-4E0E-ACD7-A3D4F9D3ABA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91175" y="4260850"/>
                <a:ext cx="404813" cy="225425"/>
              </a:xfrm>
              <a:custGeom>
                <a:avLst/>
                <a:gdLst>
                  <a:gd name="T0" fmla="*/ 360363 w 255"/>
                  <a:gd name="T1" fmla="*/ 225425 h 142"/>
                  <a:gd name="T2" fmla="*/ 223838 w 255"/>
                  <a:gd name="T3" fmla="*/ 225425 h 142"/>
                  <a:gd name="T4" fmla="*/ 223838 w 255"/>
                  <a:gd name="T5" fmla="*/ 179388 h 142"/>
                  <a:gd name="T6" fmla="*/ 134938 w 255"/>
                  <a:gd name="T7" fmla="*/ 179388 h 142"/>
                  <a:gd name="T8" fmla="*/ 0 w 255"/>
                  <a:gd name="T9" fmla="*/ 44450 h 142"/>
                  <a:gd name="T10" fmla="*/ 0 w 255"/>
                  <a:gd name="T11" fmla="*/ 0 h 142"/>
                  <a:gd name="T12" fmla="*/ 88900 w 255"/>
                  <a:gd name="T13" fmla="*/ 0 h 142"/>
                  <a:gd name="T14" fmla="*/ 404813 w 255"/>
                  <a:gd name="T15" fmla="*/ 225425 h 142"/>
                  <a:gd name="T16" fmla="*/ 360363 w 255"/>
                  <a:gd name="T17" fmla="*/ 225425 h 142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55" h="142">
                    <a:moveTo>
                      <a:pt x="227" y="142"/>
                    </a:moveTo>
                    <a:lnTo>
                      <a:pt x="141" y="142"/>
                    </a:lnTo>
                    <a:lnTo>
                      <a:pt x="141" y="113"/>
                    </a:lnTo>
                    <a:lnTo>
                      <a:pt x="85" y="113"/>
                    </a:lnTo>
                    <a:lnTo>
                      <a:pt x="0" y="28"/>
                    </a:lnTo>
                    <a:lnTo>
                      <a:pt x="0" y="0"/>
                    </a:lnTo>
                    <a:lnTo>
                      <a:pt x="56" y="0"/>
                    </a:lnTo>
                    <a:lnTo>
                      <a:pt x="255" y="142"/>
                    </a:lnTo>
                    <a:lnTo>
                      <a:pt x="227" y="14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9CC00"/>
                  </a:gs>
                  <a:gs pos="100000">
                    <a:srgbClr val="C1E065"/>
                  </a:gs>
                </a:gsLst>
                <a:lin ang="18900000" scaled="1"/>
              </a:gradFill>
              <a:ln w="38100" algn="ctr">
                <a:solidFill>
                  <a:srgbClr val="008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508" name="Freeform 145">
                <a:extLst>
                  <a:ext uri="{FF2B5EF4-FFF2-40B4-BE49-F238E27FC236}">
                    <a16:creationId xmlns:a16="http://schemas.microsoft.com/office/drawing/2014/main" id="{DA2462FA-F4CD-441C-A560-9E546F8E05E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70563" y="3586163"/>
                <a:ext cx="450850" cy="449262"/>
              </a:xfrm>
              <a:custGeom>
                <a:avLst/>
                <a:gdLst>
                  <a:gd name="T0" fmla="*/ 315913 w 284"/>
                  <a:gd name="T1" fmla="*/ 449262 h 283"/>
                  <a:gd name="T2" fmla="*/ 315913 w 284"/>
                  <a:gd name="T3" fmla="*/ 269875 h 283"/>
                  <a:gd name="T4" fmla="*/ 450850 w 284"/>
                  <a:gd name="T5" fmla="*/ 223837 h 283"/>
                  <a:gd name="T6" fmla="*/ 360363 w 284"/>
                  <a:gd name="T7" fmla="*/ 179387 h 283"/>
                  <a:gd name="T8" fmla="*/ 360363 w 284"/>
                  <a:gd name="T9" fmla="*/ 134937 h 283"/>
                  <a:gd name="T10" fmla="*/ 269875 w 284"/>
                  <a:gd name="T11" fmla="*/ 44450 h 283"/>
                  <a:gd name="T12" fmla="*/ 134938 w 284"/>
                  <a:gd name="T13" fmla="*/ 0 h 283"/>
                  <a:gd name="T14" fmla="*/ 90488 w 284"/>
                  <a:gd name="T15" fmla="*/ 88900 h 283"/>
                  <a:gd name="T16" fmla="*/ 44450 w 284"/>
                  <a:gd name="T17" fmla="*/ 88900 h 283"/>
                  <a:gd name="T18" fmla="*/ 0 w 284"/>
                  <a:gd name="T19" fmla="*/ 223837 h 283"/>
                  <a:gd name="T20" fmla="*/ 0 w 284"/>
                  <a:gd name="T21" fmla="*/ 314325 h 283"/>
                  <a:gd name="T22" fmla="*/ 225425 w 284"/>
                  <a:gd name="T23" fmla="*/ 314325 h 283"/>
                  <a:gd name="T24" fmla="*/ 315913 w 284"/>
                  <a:gd name="T25" fmla="*/ 449262 h 283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284" h="283">
                    <a:moveTo>
                      <a:pt x="199" y="283"/>
                    </a:moveTo>
                    <a:lnTo>
                      <a:pt x="199" y="170"/>
                    </a:lnTo>
                    <a:lnTo>
                      <a:pt x="284" y="141"/>
                    </a:lnTo>
                    <a:lnTo>
                      <a:pt x="227" y="113"/>
                    </a:lnTo>
                    <a:lnTo>
                      <a:pt x="227" y="85"/>
                    </a:lnTo>
                    <a:lnTo>
                      <a:pt x="170" y="28"/>
                    </a:lnTo>
                    <a:lnTo>
                      <a:pt x="85" y="0"/>
                    </a:lnTo>
                    <a:lnTo>
                      <a:pt x="57" y="56"/>
                    </a:lnTo>
                    <a:lnTo>
                      <a:pt x="28" y="56"/>
                    </a:lnTo>
                    <a:lnTo>
                      <a:pt x="0" y="141"/>
                    </a:lnTo>
                    <a:lnTo>
                      <a:pt x="0" y="198"/>
                    </a:lnTo>
                    <a:lnTo>
                      <a:pt x="142" y="198"/>
                    </a:lnTo>
                    <a:lnTo>
                      <a:pt x="199" y="283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9CC00"/>
                  </a:gs>
                  <a:gs pos="100000">
                    <a:srgbClr val="C1E065"/>
                  </a:gs>
                </a:gsLst>
                <a:lin ang="18900000" scaled="1"/>
              </a:gradFill>
              <a:ln w="38100" algn="ctr">
                <a:solidFill>
                  <a:srgbClr val="008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509" name="Freeform 146">
                <a:extLst>
                  <a:ext uri="{FF2B5EF4-FFF2-40B4-BE49-F238E27FC236}">
                    <a16:creationId xmlns:a16="http://schemas.microsoft.com/office/drawing/2014/main" id="{0048077C-BE5F-48D2-AF81-35CE4FAA54E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65863" y="2595563"/>
                <a:ext cx="674687" cy="495300"/>
              </a:xfrm>
              <a:custGeom>
                <a:avLst/>
                <a:gdLst>
                  <a:gd name="T0" fmla="*/ 404812 w 425"/>
                  <a:gd name="T1" fmla="*/ 0 h 312"/>
                  <a:gd name="T2" fmla="*/ 674687 w 425"/>
                  <a:gd name="T3" fmla="*/ 225425 h 312"/>
                  <a:gd name="T4" fmla="*/ 630237 w 425"/>
                  <a:gd name="T5" fmla="*/ 314325 h 312"/>
                  <a:gd name="T6" fmla="*/ 449262 w 425"/>
                  <a:gd name="T7" fmla="*/ 360363 h 312"/>
                  <a:gd name="T8" fmla="*/ 404812 w 425"/>
                  <a:gd name="T9" fmla="*/ 449263 h 312"/>
                  <a:gd name="T10" fmla="*/ 269875 w 425"/>
                  <a:gd name="T11" fmla="*/ 495300 h 312"/>
                  <a:gd name="T12" fmla="*/ 314325 w 425"/>
                  <a:gd name="T13" fmla="*/ 269875 h 312"/>
                  <a:gd name="T14" fmla="*/ 269875 w 425"/>
                  <a:gd name="T15" fmla="*/ 179388 h 312"/>
                  <a:gd name="T16" fmla="*/ 134937 w 425"/>
                  <a:gd name="T17" fmla="*/ 225425 h 312"/>
                  <a:gd name="T18" fmla="*/ 0 w 425"/>
                  <a:gd name="T19" fmla="*/ 90488 h 312"/>
                  <a:gd name="T20" fmla="*/ 90487 w 425"/>
                  <a:gd name="T21" fmla="*/ 90488 h 312"/>
                  <a:gd name="T22" fmla="*/ 134937 w 425"/>
                  <a:gd name="T23" fmla="*/ 44450 h 312"/>
                  <a:gd name="T24" fmla="*/ 225425 w 425"/>
                  <a:gd name="T25" fmla="*/ 90488 h 312"/>
                  <a:gd name="T26" fmla="*/ 404812 w 425"/>
                  <a:gd name="T27" fmla="*/ 0 h 312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0" t="0" r="r" b="b"/>
                <a:pathLst>
                  <a:path w="425" h="312">
                    <a:moveTo>
                      <a:pt x="255" y="0"/>
                    </a:moveTo>
                    <a:lnTo>
                      <a:pt x="425" y="142"/>
                    </a:lnTo>
                    <a:lnTo>
                      <a:pt x="397" y="198"/>
                    </a:lnTo>
                    <a:lnTo>
                      <a:pt x="283" y="227"/>
                    </a:lnTo>
                    <a:lnTo>
                      <a:pt x="255" y="283"/>
                    </a:lnTo>
                    <a:lnTo>
                      <a:pt x="170" y="312"/>
                    </a:lnTo>
                    <a:lnTo>
                      <a:pt x="198" y="170"/>
                    </a:lnTo>
                    <a:lnTo>
                      <a:pt x="170" y="113"/>
                    </a:lnTo>
                    <a:lnTo>
                      <a:pt x="85" y="142"/>
                    </a:lnTo>
                    <a:lnTo>
                      <a:pt x="0" y="57"/>
                    </a:lnTo>
                    <a:lnTo>
                      <a:pt x="57" y="57"/>
                    </a:lnTo>
                    <a:lnTo>
                      <a:pt x="85" y="28"/>
                    </a:lnTo>
                    <a:lnTo>
                      <a:pt x="142" y="57"/>
                    </a:lnTo>
                    <a:lnTo>
                      <a:pt x="255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9CC00"/>
                  </a:gs>
                  <a:gs pos="100000">
                    <a:srgbClr val="C1E065"/>
                  </a:gs>
                </a:gsLst>
                <a:lin ang="18900000" scaled="1"/>
              </a:gradFill>
              <a:ln w="38100" algn="ctr">
                <a:solidFill>
                  <a:srgbClr val="008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510" name="Freeform 147">
                <a:extLst>
                  <a:ext uri="{FF2B5EF4-FFF2-40B4-BE49-F238E27FC236}">
                    <a16:creationId xmlns:a16="http://schemas.microsoft.com/office/drawing/2014/main" id="{F73CEF96-4B6A-40C5-965F-08BCB39069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05500" y="2144713"/>
                <a:ext cx="765175" cy="541337"/>
              </a:xfrm>
              <a:custGeom>
                <a:avLst/>
                <a:gdLst>
                  <a:gd name="T0" fmla="*/ 765175 w 482"/>
                  <a:gd name="T1" fmla="*/ 450850 h 341"/>
                  <a:gd name="T2" fmla="*/ 360363 w 482"/>
                  <a:gd name="T3" fmla="*/ 0 h 341"/>
                  <a:gd name="T4" fmla="*/ 269875 w 482"/>
                  <a:gd name="T5" fmla="*/ 90487 h 341"/>
                  <a:gd name="T6" fmla="*/ 134938 w 482"/>
                  <a:gd name="T7" fmla="*/ 90487 h 341"/>
                  <a:gd name="T8" fmla="*/ 134938 w 482"/>
                  <a:gd name="T9" fmla="*/ 180975 h 341"/>
                  <a:gd name="T10" fmla="*/ 46038 w 482"/>
                  <a:gd name="T11" fmla="*/ 180975 h 341"/>
                  <a:gd name="T12" fmla="*/ 90488 w 482"/>
                  <a:gd name="T13" fmla="*/ 269875 h 341"/>
                  <a:gd name="T14" fmla="*/ 0 w 482"/>
                  <a:gd name="T15" fmla="*/ 360362 h 341"/>
                  <a:gd name="T16" fmla="*/ 0 w 482"/>
                  <a:gd name="T17" fmla="*/ 541337 h 341"/>
                  <a:gd name="T18" fmla="*/ 90488 w 482"/>
                  <a:gd name="T19" fmla="*/ 541337 h 341"/>
                  <a:gd name="T20" fmla="*/ 134938 w 482"/>
                  <a:gd name="T21" fmla="*/ 406400 h 341"/>
                  <a:gd name="T22" fmla="*/ 225425 w 482"/>
                  <a:gd name="T23" fmla="*/ 495300 h 341"/>
                  <a:gd name="T24" fmla="*/ 360363 w 482"/>
                  <a:gd name="T25" fmla="*/ 495300 h 341"/>
                  <a:gd name="T26" fmla="*/ 360363 w 482"/>
                  <a:gd name="T27" fmla="*/ 541337 h 341"/>
                  <a:gd name="T28" fmla="*/ 450850 w 482"/>
                  <a:gd name="T29" fmla="*/ 541337 h 341"/>
                  <a:gd name="T30" fmla="*/ 495300 w 482"/>
                  <a:gd name="T31" fmla="*/ 495300 h 341"/>
                  <a:gd name="T32" fmla="*/ 585788 w 482"/>
                  <a:gd name="T33" fmla="*/ 541337 h 341"/>
                  <a:gd name="T34" fmla="*/ 765175 w 482"/>
                  <a:gd name="T35" fmla="*/ 450850 h 341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482" h="341">
                    <a:moveTo>
                      <a:pt x="482" y="284"/>
                    </a:moveTo>
                    <a:lnTo>
                      <a:pt x="227" y="0"/>
                    </a:lnTo>
                    <a:lnTo>
                      <a:pt x="170" y="57"/>
                    </a:lnTo>
                    <a:lnTo>
                      <a:pt x="85" y="57"/>
                    </a:lnTo>
                    <a:lnTo>
                      <a:pt x="85" y="114"/>
                    </a:lnTo>
                    <a:lnTo>
                      <a:pt x="29" y="114"/>
                    </a:lnTo>
                    <a:lnTo>
                      <a:pt x="57" y="170"/>
                    </a:lnTo>
                    <a:lnTo>
                      <a:pt x="0" y="227"/>
                    </a:lnTo>
                    <a:lnTo>
                      <a:pt x="0" y="341"/>
                    </a:lnTo>
                    <a:lnTo>
                      <a:pt x="57" y="341"/>
                    </a:lnTo>
                    <a:lnTo>
                      <a:pt x="85" y="256"/>
                    </a:lnTo>
                    <a:lnTo>
                      <a:pt x="142" y="312"/>
                    </a:lnTo>
                    <a:lnTo>
                      <a:pt x="227" y="312"/>
                    </a:lnTo>
                    <a:lnTo>
                      <a:pt x="227" y="341"/>
                    </a:lnTo>
                    <a:lnTo>
                      <a:pt x="284" y="341"/>
                    </a:lnTo>
                    <a:lnTo>
                      <a:pt x="312" y="312"/>
                    </a:lnTo>
                    <a:lnTo>
                      <a:pt x="369" y="341"/>
                    </a:lnTo>
                    <a:lnTo>
                      <a:pt x="482" y="284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9CC00"/>
                  </a:gs>
                  <a:gs pos="100000">
                    <a:srgbClr val="C1E065"/>
                  </a:gs>
                </a:gsLst>
                <a:lin ang="18900000" scaled="1"/>
              </a:gradFill>
              <a:ln w="38100" algn="ctr">
                <a:solidFill>
                  <a:srgbClr val="008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511" name="Freeform 148">
                <a:extLst>
                  <a:ext uri="{FF2B5EF4-FFF2-40B4-BE49-F238E27FC236}">
                    <a16:creationId xmlns:a16="http://schemas.microsoft.com/office/drawing/2014/main" id="{455A9502-55DB-431D-A951-887A7493CCE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21413" y="2686050"/>
                <a:ext cx="358775" cy="493713"/>
              </a:xfrm>
              <a:custGeom>
                <a:avLst/>
                <a:gdLst>
                  <a:gd name="T0" fmla="*/ 314325 w 226"/>
                  <a:gd name="T1" fmla="*/ 404813 h 311"/>
                  <a:gd name="T2" fmla="*/ 314325 w 226"/>
                  <a:gd name="T3" fmla="*/ 449263 h 311"/>
                  <a:gd name="T4" fmla="*/ 179388 w 226"/>
                  <a:gd name="T5" fmla="*/ 493713 h 311"/>
                  <a:gd name="T6" fmla="*/ 88900 w 226"/>
                  <a:gd name="T7" fmla="*/ 449263 h 311"/>
                  <a:gd name="T8" fmla="*/ 88900 w 226"/>
                  <a:gd name="T9" fmla="*/ 404813 h 311"/>
                  <a:gd name="T10" fmla="*/ 0 w 226"/>
                  <a:gd name="T11" fmla="*/ 314325 h 311"/>
                  <a:gd name="T12" fmla="*/ 0 w 226"/>
                  <a:gd name="T13" fmla="*/ 223838 h 311"/>
                  <a:gd name="T14" fmla="*/ 44450 w 226"/>
                  <a:gd name="T15" fmla="*/ 179388 h 311"/>
                  <a:gd name="T16" fmla="*/ 44450 w 226"/>
                  <a:gd name="T17" fmla="*/ 0 h 311"/>
                  <a:gd name="T18" fmla="*/ 179388 w 226"/>
                  <a:gd name="T19" fmla="*/ 134938 h 311"/>
                  <a:gd name="T20" fmla="*/ 314325 w 226"/>
                  <a:gd name="T21" fmla="*/ 88900 h 311"/>
                  <a:gd name="T22" fmla="*/ 358775 w 226"/>
                  <a:gd name="T23" fmla="*/ 179388 h 311"/>
                  <a:gd name="T24" fmla="*/ 314325 w 226"/>
                  <a:gd name="T25" fmla="*/ 404813 h 311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226" h="311">
                    <a:moveTo>
                      <a:pt x="198" y="255"/>
                    </a:moveTo>
                    <a:lnTo>
                      <a:pt x="198" y="283"/>
                    </a:lnTo>
                    <a:lnTo>
                      <a:pt x="113" y="311"/>
                    </a:lnTo>
                    <a:lnTo>
                      <a:pt x="56" y="283"/>
                    </a:lnTo>
                    <a:lnTo>
                      <a:pt x="56" y="255"/>
                    </a:lnTo>
                    <a:lnTo>
                      <a:pt x="0" y="198"/>
                    </a:lnTo>
                    <a:lnTo>
                      <a:pt x="0" y="141"/>
                    </a:lnTo>
                    <a:lnTo>
                      <a:pt x="28" y="113"/>
                    </a:lnTo>
                    <a:lnTo>
                      <a:pt x="28" y="0"/>
                    </a:lnTo>
                    <a:lnTo>
                      <a:pt x="113" y="85"/>
                    </a:lnTo>
                    <a:lnTo>
                      <a:pt x="198" y="56"/>
                    </a:lnTo>
                    <a:lnTo>
                      <a:pt x="226" y="113"/>
                    </a:lnTo>
                    <a:lnTo>
                      <a:pt x="198" y="255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9CC00"/>
                  </a:gs>
                  <a:gs pos="100000">
                    <a:srgbClr val="C1E065"/>
                  </a:gs>
                </a:gsLst>
                <a:lin ang="18900000" scaled="1"/>
              </a:gradFill>
              <a:ln w="38100" algn="ctr">
                <a:solidFill>
                  <a:srgbClr val="008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512" name="Freeform 149">
                <a:extLst>
                  <a:ext uri="{FF2B5EF4-FFF2-40B4-BE49-F238E27FC236}">
                    <a16:creationId xmlns:a16="http://schemas.microsoft.com/office/drawing/2014/main" id="{0FF45C91-71DE-4E37-A1FA-99B8804A2AE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10200" y="1379538"/>
                <a:ext cx="855663" cy="990600"/>
              </a:xfrm>
              <a:custGeom>
                <a:avLst/>
                <a:gdLst>
                  <a:gd name="T0" fmla="*/ 855663 w 539"/>
                  <a:gd name="T1" fmla="*/ 765175 h 624"/>
                  <a:gd name="T2" fmla="*/ 541338 w 539"/>
                  <a:gd name="T3" fmla="*/ 406400 h 624"/>
                  <a:gd name="T4" fmla="*/ 315913 w 539"/>
                  <a:gd name="T5" fmla="*/ 0 h 624"/>
                  <a:gd name="T6" fmla="*/ 269875 w 539"/>
                  <a:gd name="T7" fmla="*/ 90488 h 624"/>
                  <a:gd name="T8" fmla="*/ 225425 w 539"/>
                  <a:gd name="T9" fmla="*/ 46038 h 624"/>
                  <a:gd name="T10" fmla="*/ 180975 w 539"/>
                  <a:gd name="T11" fmla="*/ 134938 h 624"/>
                  <a:gd name="T12" fmla="*/ 225425 w 539"/>
                  <a:gd name="T13" fmla="*/ 180975 h 624"/>
                  <a:gd name="T14" fmla="*/ 180975 w 539"/>
                  <a:gd name="T15" fmla="*/ 360363 h 624"/>
                  <a:gd name="T16" fmla="*/ 90488 w 539"/>
                  <a:gd name="T17" fmla="*/ 360363 h 624"/>
                  <a:gd name="T18" fmla="*/ 46038 w 539"/>
                  <a:gd name="T19" fmla="*/ 450850 h 624"/>
                  <a:gd name="T20" fmla="*/ 46038 w 539"/>
                  <a:gd name="T21" fmla="*/ 541338 h 624"/>
                  <a:gd name="T22" fmla="*/ 0 w 539"/>
                  <a:gd name="T23" fmla="*/ 585788 h 624"/>
                  <a:gd name="T24" fmla="*/ 90488 w 539"/>
                  <a:gd name="T25" fmla="*/ 676275 h 624"/>
                  <a:gd name="T26" fmla="*/ 225425 w 539"/>
                  <a:gd name="T27" fmla="*/ 720725 h 624"/>
                  <a:gd name="T28" fmla="*/ 180975 w 539"/>
                  <a:gd name="T29" fmla="*/ 811213 h 624"/>
                  <a:gd name="T30" fmla="*/ 269875 w 539"/>
                  <a:gd name="T31" fmla="*/ 900113 h 624"/>
                  <a:gd name="T32" fmla="*/ 315913 w 539"/>
                  <a:gd name="T33" fmla="*/ 855663 h 624"/>
                  <a:gd name="T34" fmla="*/ 315913 w 539"/>
                  <a:gd name="T35" fmla="*/ 990600 h 624"/>
                  <a:gd name="T36" fmla="*/ 360363 w 539"/>
                  <a:gd name="T37" fmla="*/ 946150 h 624"/>
                  <a:gd name="T38" fmla="*/ 541338 w 539"/>
                  <a:gd name="T39" fmla="*/ 946150 h 624"/>
                  <a:gd name="T40" fmla="*/ 630238 w 539"/>
                  <a:gd name="T41" fmla="*/ 946150 h 624"/>
                  <a:gd name="T42" fmla="*/ 630238 w 539"/>
                  <a:gd name="T43" fmla="*/ 855663 h 624"/>
                  <a:gd name="T44" fmla="*/ 720725 w 539"/>
                  <a:gd name="T45" fmla="*/ 855663 h 624"/>
                  <a:gd name="T46" fmla="*/ 765175 w 539"/>
                  <a:gd name="T47" fmla="*/ 855663 h 624"/>
                  <a:gd name="T48" fmla="*/ 855663 w 539"/>
                  <a:gd name="T49" fmla="*/ 765175 h 624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0" t="0" r="r" b="b"/>
                <a:pathLst>
                  <a:path w="539" h="624">
                    <a:moveTo>
                      <a:pt x="539" y="482"/>
                    </a:moveTo>
                    <a:lnTo>
                      <a:pt x="341" y="256"/>
                    </a:lnTo>
                    <a:lnTo>
                      <a:pt x="199" y="0"/>
                    </a:lnTo>
                    <a:lnTo>
                      <a:pt x="170" y="57"/>
                    </a:lnTo>
                    <a:lnTo>
                      <a:pt x="142" y="29"/>
                    </a:lnTo>
                    <a:lnTo>
                      <a:pt x="114" y="85"/>
                    </a:lnTo>
                    <a:lnTo>
                      <a:pt x="142" y="114"/>
                    </a:lnTo>
                    <a:lnTo>
                      <a:pt x="114" y="227"/>
                    </a:lnTo>
                    <a:lnTo>
                      <a:pt x="57" y="227"/>
                    </a:lnTo>
                    <a:lnTo>
                      <a:pt x="29" y="284"/>
                    </a:lnTo>
                    <a:lnTo>
                      <a:pt x="29" y="341"/>
                    </a:lnTo>
                    <a:lnTo>
                      <a:pt x="0" y="369"/>
                    </a:lnTo>
                    <a:lnTo>
                      <a:pt x="57" y="426"/>
                    </a:lnTo>
                    <a:lnTo>
                      <a:pt x="142" y="454"/>
                    </a:lnTo>
                    <a:lnTo>
                      <a:pt x="114" y="511"/>
                    </a:lnTo>
                    <a:lnTo>
                      <a:pt x="170" y="567"/>
                    </a:lnTo>
                    <a:lnTo>
                      <a:pt x="199" y="539"/>
                    </a:lnTo>
                    <a:lnTo>
                      <a:pt x="199" y="624"/>
                    </a:lnTo>
                    <a:lnTo>
                      <a:pt x="227" y="596"/>
                    </a:lnTo>
                    <a:lnTo>
                      <a:pt x="341" y="596"/>
                    </a:lnTo>
                    <a:lnTo>
                      <a:pt x="397" y="596"/>
                    </a:lnTo>
                    <a:lnTo>
                      <a:pt x="397" y="539"/>
                    </a:lnTo>
                    <a:lnTo>
                      <a:pt x="454" y="539"/>
                    </a:lnTo>
                    <a:lnTo>
                      <a:pt x="482" y="539"/>
                    </a:lnTo>
                    <a:lnTo>
                      <a:pt x="539" y="48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9CC00"/>
                  </a:gs>
                  <a:gs pos="100000">
                    <a:srgbClr val="C1E065"/>
                  </a:gs>
                </a:gsLst>
                <a:lin ang="18900000" scaled="1"/>
              </a:gradFill>
              <a:ln w="38100" algn="ctr">
                <a:solidFill>
                  <a:srgbClr val="008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513" name="Freeform 150">
                <a:extLst>
                  <a:ext uri="{FF2B5EF4-FFF2-40B4-BE49-F238E27FC236}">
                    <a16:creationId xmlns:a16="http://schemas.microsoft.com/office/drawing/2014/main" id="{EA2744C3-B6D1-42A0-834D-C287A05A81C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75150" y="1200150"/>
                <a:ext cx="855663" cy="450850"/>
              </a:xfrm>
              <a:custGeom>
                <a:avLst/>
                <a:gdLst>
                  <a:gd name="T0" fmla="*/ 0 w 539"/>
                  <a:gd name="T1" fmla="*/ 179388 h 284"/>
                  <a:gd name="T2" fmla="*/ 180975 w 539"/>
                  <a:gd name="T3" fmla="*/ 44450 h 284"/>
                  <a:gd name="T4" fmla="*/ 315913 w 539"/>
                  <a:gd name="T5" fmla="*/ 134938 h 284"/>
                  <a:gd name="T6" fmla="*/ 360363 w 539"/>
                  <a:gd name="T7" fmla="*/ 44450 h 284"/>
                  <a:gd name="T8" fmla="*/ 539750 w 539"/>
                  <a:gd name="T9" fmla="*/ 44450 h 284"/>
                  <a:gd name="T10" fmla="*/ 630238 w 539"/>
                  <a:gd name="T11" fmla="*/ 0 h 284"/>
                  <a:gd name="T12" fmla="*/ 676275 w 539"/>
                  <a:gd name="T13" fmla="*/ 44450 h 284"/>
                  <a:gd name="T14" fmla="*/ 720725 w 539"/>
                  <a:gd name="T15" fmla="*/ 0 h 284"/>
                  <a:gd name="T16" fmla="*/ 855663 w 539"/>
                  <a:gd name="T17" fmla="*/ 90488 h 284"/>
                  <a:gd name="T18" fmla="*/ 855663 w 539"/>
                  <a:gd name="T19" fmla="*/ 269875 h 284"/>
                  <a:gd name="T20" fmla="*/ 765175 w 539"/>
                  <a:gd name="T21" fmla="*/ 404813 h 284"/>
                  <a:gd name="T22" fmla="*/ 811213 w 539"/>
                  <a:gd name="T23" fmla="*/ 450850 h 284"/>
                  <a:gd name="T24" fmla="*/ 630238 w 539"/>
                  <a:gd name="T25" fmla="*/ 450850 h 284"/>
                  <a:gd name="T26" fmla="*/ 404813 w 539"/>
                  <a:gd name="T27" fmla="*/ 404813 h 284"/>
                  <a:gd name="T28" fmla="*/ 360363 w 539"/>
                  <a:gd name="T29" fmla="*/ 269875 h 284"/>
                  <a:gd name="T30" fmla="*/ 90488 w 539"/>
                  <a:gd name="T31" fmla="*/ 360363 h 284"/>
                  <a:gd name="T32" fmla="*/ 0 w 539"/>
                  <a:gd name="T33" fmla="*/ 179388 h 284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539" h="284">
                    <a:moveTo>
                      <a:pt x="0" y="113"/>
                    </a:moveTo>
                    <a:lnTo>
                      <a:pt x="114" y="28"/>
                    </a:lnTo>
                    <a:lnTo>
                      <a:pt x="199" y="85"/>
                    </a:lnTo>
                    <a:lnTo>
                      <a:pt x="227" y="28"/>
                    </a:lnTo>
                    <a:lnTo>
                      <a:pt x="340" y="28"/>
                    </a:lnTo>
                    <a:lnTo>
                      <a:pt x="397" y="0"/>
                    </a:lnTo>
                    <a:lnTo>
                      <a:pt x="426" y="28"/>
                    </a:lnTo>
                    <a:lnTo>
                      <a:pt x="454" y="0"/>
                    </a:lnTo>
                    <a:lnTo>
                      <a:pt x="539" y="57"/>
                    </a:lnTo>
                    <a:lnTo>
                      <a:pt x="539" y="170"/>
                    </a:lnTo>
                    <a:lnTo>
                      <a:pt x="482" y="255"/>
                    </a:lnTo>
                    <a:lnTo>
                      <a:pt x="511" y="284"/>
                    </a:lnTo>
                    <a:lnTo>
                      <a:pt x="397" y="284"/>
                    </a:lnTo>
                    <a:lnTo>
                      <a:pt x="255" y="255"/>
                    </a:lnTo>
                    <a:lnTo>
                      <a:pt x="227" y="170"/>
                    </a:lnTo>
                    <a:lnTo>
                      <a:pt x="57" y="227"/>
                    </a:lnTo>
                    <a:lnTo>
                      <a:pt x="0" y="113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9CC00"/>
                  </a:gs>
                  <a:gs pos="100000">
                    <a:srgbClr val="C1E065"/>
                  </a:gs>
                </a:gsLst>
                <a:lin ang="18900000" scaled="1"/>
              </a:gradFill>
              <a:ln w="38100" algn="ctr">
                <a:solidFill>
                  <a:srgbClr val="008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514" name="Freeform 151">
                <a:extLst>
                  <a:ext uri="{FF2B5EF4-FFF2-40B4-BE49-F238E27FC236}">
                    <a16:creationId xmlns:a16="http://schemas.microsoft.com/office/drawing/2014/main" id="{CD2D0EC9-347B-4071-A5A1-2ADD0790E48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40325" y="1379538"/>
                <a:ext cx="495300" cy="541337"/>
              </a:xfrm>
              <a:custGeom>
                <a:avLst/>
                <a:gdLst>
                  <a:gd name="T0" fmla="*/ 450850 w 312"/>
                  <a:gd name="T1" fmla="*/ 134937 h 341"/>
                  <a:gd name="T2" fmla="*/ 450850 w 312"/>
                  <a:gd name="T3" fmla="*/ 46037 h 341"/>
                  <a:gd name="T4" fmla="*/ 269875 w 312"/>
                  <a:gd name="T5" fmla="*/ 0 h 341"/>
                  <a:gd name="T6" fmla="*/ 180975 w 312"/>
                  <a:gd name="T7" fmla="*/ 90487 h 341"/>
                  <a:gd name="T8" fmla="*/ 90488 w 312"/>
                  <a:gd name="T9" fmla="*/ 90487 h 341"/>
                  <a:gd name="T10" fmla="*/ 0 w 312"/>
                  <a:gd name="T11" fmla="*/ 225425 h 341"/>
                  <a:gd name="T12" fmla="*/ 46038 w 312"/>
                  <a:gd name="T13" fmla="*/ 271462 h 341"/>
                  <a:gd name="T14" fmla="*/ 90488 w 312"/>
                  <a:gd name="T15" fmla="*/ 406400 h 341"/>
                  <a:gd name="T16" fmla="*/ 90488 w 312"/>
                  <a:gd name="T17" fmla="*/ 495300 h 341"/>
                  <a:gd name="T18" fmla="*/ 134938 w 312"/>
                  <a:gd name="T19" fmla="*/ 495300 h 341"/>
                  <a:gd name="T20" fmla="*/ 180975 w 312"/>
                  <a:gd name="T21" fmla="*/ 450850 h 341"/>
                  <a:gd name="T22" fmla="*/ 225425 w 312"/>
                  <a:gd name="T23" fmla="*/ 450850 h 341"/>
                  <a:gd name="T24" fmla="*/ 315913 w 312"/>
                  <a:gd name="T25" fmla="*/ 541337 h 341"/>
                  <a:gd name="T26" fmla="*/ 315913 w 312"/>
                  <a:gd name="T27" fmla="*/ 450850 h 341"/>
                  <a:gd name="T28" fmla="*/ 360363 w 312"/>
                  <a:gd name="T29" fmla="*/ 360362 h 341"/>
                  <a:gd name="T30" fmla="*/ 450850 w 312"/>
                  <a:gd name="T31" fmla="*/ 360362 h 341"/>
                  <a:gd name="T32" fmla="*/ 495300 w 312"/>
                  <a:gd name="T33" fmla="*/ 180975 h 341"/>
                  <a:gd name="T34" fmla="*/ 450850 w 312"/>
                  <a:gd name="T35" fmla="*/ 134937 h 341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312" h="341">
                    <a:moveTo>
                      <a:pt x="284" y="85"/>
                    </a:moveTo>
                    <a:lnTo>
                      <a:pt x="284" y="29"/>
                    </a:lnTo>
                    <a:lnTo>
                      <a:pt x="170" y="0"/>
                    </a:lnTo>
                    <a:lnTo>
                      <a:pt x="114" y="57"/>
                    </a:lnTo>
                    <a:lnTo>
                      <a:pt x="57" y="57"/>
                    </a:lnTo>
                    <a:lnTo>
                      <a:pt x="0" y="142"/>
                    </a:lnTo>
                    <a:lnTo>
                      <a:pt x="29" y="171"/>
                    </a:lnTo>
                    <a:lnTo>
                      <a:pt x="57" y="256"/>
                    </a:lnTo>
                    <a:lnTo>
                      <a:pt x="57" y="312"/>
                    </a:lnTo>
                    <a:lnTo>
                      <a:pt x="85" y="312"/>
                    </a:lnTo>
                    <a:lnTo>
                      <a:pt x="114" y="284"/>
                    </a:lnTo>
                    <a:lnTo>
                      <a:pt x="142" y="284"/>
                    </a:lnTo>
                    <a:lnTo>
                      <a:pt x="199" y="341"/>
                    </a:lnTo>
                    <a:lnTo>
                      <a:pt x="199" y="284"/>
                    </a:lnTo>
                    <a:lnTo>
                      <a:pt x="227" y="227"/>
                    </a:lnTo>
                    <a:lnTo>
                      <a:pt x="284" y="227"/>
                    </a:lnTo>
                    <a:lnTo>
                      <a:pt x="312" y="114"/>
                    </a:lnTo>
                    <a:lnTo>
                      <a:pt x="284" y="85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9CC00"/>
                  </a:gs>
                  <a:gs pos="100000">
                    <a:srgbClr val="C1E065"/>
                  </a:gs>
                </a:gsLst>
                <a:lin ang="18900000" scaled="1"/>
              </a:gradFill>
              <a:ln w="38100" algn="ctr">
                <a:solidFill>
                  <a:srgbClr val="008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515" name="Freeform 152">
                <a:extLst>
                  <a:ext uri="{FF2B5EF4-FFF2-40B4-BE49-F238E27FC236}">
                    <a16:creationId xmlns:a16="http://schemas.microsoft.com/office/drawing/2014/main" id="{C399D8E9-9E5C-426F-9D4B-410C537CBD7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70563" y="2551113"/>
                <a:ext cx="539750" cy="763587"/>
              </a:xfrm>
              <a:custGeom>
                <a:avLst/>
                <a:gdLst>
                  <a:gd name="T0" fmla="*/ 180975 w 340"/>
                  <a:gd name="T1" fmla="*/ 719137 h 481"/>
                  <a:gd name="T2" fmla="*/ 225425 w 340"/>
                  <a:gd name="T3" fmla="*/ 674687 h 481"/>
                  <a:gd name="T4" fmla="*/ 134938 w 340"/>
                  <a:gd name="T5" fmla="*/ 449262 h 481"/>
                  <a:gd name="T6" fmla="*/ 0 w 340"/>
                  <a:gd name="T7" fmla="*/ 449262 h 481"/>
                  <a:gd name="T8" fmla="*/ 90488 w 340"/>
                  <a:gd name="T9" fmla="*/ 358775 h 481"/>
                  <a:gd name="T10" fmla="*/ 90488 w 340"/>
                  <a:gd name="T11" fmla="*/ 179387 h 481"/>
                  <a:gd name="T12" fmla="*/ 134938 w 340"/>
                  <a:gd name="T13" fmla="*/ 134937 h 481"/>
                  <a:gd name="T14" fmla="*/ 225425 w 340"/>
                  <a:gd name="T15" fmla="*/ 134937 h 481"/>
                  <a:gd name="T16" fmla="*/ 269875 w 340"/>
                  <a:gd name="T17" fmla="*/ 0 h 481"/>
                  <a:gd name="T18" fmla="*/ 360363 w 340"/>
                  <a:gd name="T19" fmla="*/ 88900 h 481"/>
                  <a:gd name="T20" fmla="*/ 495300 w 340"/>
                  <a:gd name="T21" fmla="*/ 88900 h 481"/>
                  <a:gd name="T22" fmla="*/ 495300 w 340"/>
                  <a:gd name="T23" fmla="*/ 314325 h 481"/>
                  <a:gd name="T24" fmla="*/ 450850 w 340"/>
                  <a:gd name="T25" fmla="*/ 358775 h 481"/>
                  <a:gd name="T26" fmla="*/ 450850 w 340"/>
                  <a:gd name="T27" fmla="*/ 449262 h 481"/>
                  <a:gd name="T28" fmla="*/ 539750 w 340"/>
                  <a:gd name="T29" fmla="*/ 539750 h 481"/>
                  <a:gd name="T30" fmla="*/ 539750 w 340"/>
                  <a:gd name="T31" fmla="*/ 584200 h 481"/>
                  <a:gd name="T32" fmla="*/ 539750 w 340"/>
                  <a:gd name="T33" fmla="*/ 719137 h 481"/>
                  <a:gd name="T34" fmla="*/ 495300 w 340"/>
                  <a:gd name="T35" fmla="*/ 763587 h 481"/>
                  <a:gd name="T36" fmla="*/ 450850 w 340"/>
                  <a:gd name="T37" fmla="*/ 763587 h 481"/>
                  <a:gd name="T38" fmla="*/ 404813 w 340"/>
                  <a:gd name="T39" fmla="*/ 674687 h 481"/>
                  <a:gd name="T40" fmla="*/ 315913 w 340"/>
                  <a:gd name="T41" fmla="*/ 674687 h 481"/>
                  <a:gd name="T42" fmla="*/ 180975 w 340"/>
                  <a:gd name="T43" fmla="*/ 719137 h 481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0" t="0" r="r" b="b"/>
                <a:pathLst>
                  <a:path w="340" h="481">
                    <a:moveTo>
                      <a:pt x="114" y="453"/>
                    </a:moveTo>
                    <a:lnTo>
                      <a:pt x="142" y="425"/>
                    </a:lnTo>
                    <a:lnTo>
                      <a:pt x="85" y="283"/>
                    </a:lnTo>
                    <a:lnTo>
                      <a:pt x="0" y="283"/>
                    </a:lnTo>
                    <a:lnTo>
                      <a:pt x="57" y="226"/>
                    </a:lnTo>
                    <a:lnTo>
                      <a:pt x="57" y="113"/>
                    </a:lnTo>
                    <a:lnTo>
                      <a:pt x="85" y="85"/>
                    </a:lnTo>
                    <a:lnTo>
                      <a:pt x="142" y="85"/>
                    </a:lnTo>
                    <a:lnTo>
                      <a:pt x="170" y="0"/>
                    </a:lnTo>
                    <a:lnTo>
                      <a:pt x="227" y="56"/>
                    </a:lnTo>
                    <a:lnTo>
                      <a:pt x="312" y="56"/>
                    </a:lnTo>
                    <a:lnTo>
                      <a:pt x="312" y="198"/>
                    </a:lnTo>
                    <a:lnTo>
                      <a:pt x="284" y="226"/>
                    </a:lnTo>
                    <a:lnTo>
                      <a:pt x="284" y="283"/>
                    </a:lnTo>
                    <a:lnTo>
                      <a:pt x="340" y="340"/>
                    </a:lnTo>
                    <a:lnTo>
                      <a:pt x="340" y="368"/>
                    </a:lnTo>
                    <a:lnTo>
                      <a:pt x="340" y="453"/>
                    </a:lnTo>
                    <a:lnTo>
                      <a:pt x="312" y="481"/>
                    </a:lnTo>
                    <a:lnTo>
                      <a:pt x="284" y="481"/>
                    </a:lnTo>
                    <a:lnTo>
                      <a:pt x="255" y="425"/>
                    </a:lnTo>
                    <a:lnTo>
                      <a:pt x="199" y="425"/>
                    </a:lnTo>
                    <a:lnTo>
                      <a:pt x="114" y="453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9CC00"/>
                  </a:gs>
                  <a:gs pos="100000">
                    <a:srgbClr val="C1E065"/>
                  </a:gs>
                </a:gsLst>
                <a:lin ang="18900000" scaled="1"/>
              </a:gradFill>
              <a:ln w="38100" algn="ctr">
                <a:solidFill>
                  <a:srgbClr val="008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516" name="Freeform 153">
                <a:extLst>
                  <a:ext uri="{FF2B5EF4-FFF2-40B4-BE49-F238E27FC236}">
                    <a16:creationId xmlns:a16="http://schemas.microsoft.com/office/drawing/2014/main" id="{A7F0EF2D-6256-4686-B4AF-FE79A7F6A5C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75263" y="2190750"/>
                <a:ext cx="720725" cy="584200"/>
              </a:xfrm>
              <a:custGeom>
                <a:avLst/>
                <a:gdLst>
                  <a:gd name="T0" fmla="*/ 134938 w 454"/>
                  <a:gd name="T1" fmla="*/ 584200 h 368"/>
                  <a:gd name="T2" fmla="*/ 46038 w 454"/>
                  <a:gd name="T3" fmla="*/ 539750 h 368"/>
                  <a:gd name="T4" fmla="*/ 0 w 454"/>
                  <a:gd name="T5" fmla="*/ 449263 h 368"/>
                  <a:gd name="T6" fmla="*/ 0 w 454"/>
                  <a:gd name="T7" fmla="*/ 314325 h 368"/>
                  <a:gd name="T8" fmla="*/ 46038 w 454"/>
                  <a:gd name="T9" fmla="*/ 269875 h 368"/>
                  <a:gd name="T10" fmla="*/ 0 w 454"/>
                  <a:gd name="T11" fmla="*/ 223838 h 368"/>
                  <a:gd name="T12" fmla="*/ 0 w 454"/>
                  <a:gd name="T13" fmla="*/ 134938 h 368"/>
                  <a:gd name="T14" fmla="*/ 134938 w 454"/>
                  <a:gd name="T15" fmla="*/ 0 h 368"/>
                  <a:gd name="T16" fmla="*/ 315913 w 454"/>
                  <a:gd name="T17" fmla="*/ 0 h 368"/>
                  <a:gd name="T18" fmla="*/ 404813 w 454"/>
                  <a:gd name="T19" fmla="*/ 88900 h 368"/>
                  <a:gd name="T20" fmla="*/ 450850 w 454"/>
                  <a:gd name="T21" fmla="*/ 44450 h 368"/>
                  <a:gd name="T22" fmla="*/ 450850 w 454"/>
                  <a:gd name="T23" fmla="*/ 179388 h 368"/>
                  <a:gd name="T24" fmla="*/ 495300 w 454"/>
                  <a:gd name="T25" fmla="*/ 134938 h 368"/>
                  <a:gd name="T26" fmla="*/ 676275 w 454"/>
                  <a:gd name="T27" fmla="*/ 134938 h 368"/>
                  <a:gd name="T28" fmla="*/ 720725 w 454"/>
                  <a:gd name="T29" fmla="*/ 223838 h 368"/>
                  <a:gd name="T30" fmla="*/ 630238 w 454"/>
                  <a:gd name="T31" fmla="*/ 314325 h 368"/>
                  <a:gd name="T32" fmla="*/ 630238 w 454"/>
                  <a:gd name="T33" fmla="*/ 495300 h 368"/>
                  <a:gd name="T34" fmla="*/ 495300 w 454"/>
                  <a:gd name="T35" fmla="*/ 495300 h 368"/>
                  <a:gd name="T36" fmla="*/ 404813 w 454"/>
                  <a:gd name="T37" fmla="*/ 404813 h 368"/>
                  <a:gd name="T38" fmla="*/ 315913 w 454"/>
                  <a:gd name="T39" fmla="*/ 404813 h 368"/>
                  <a:gd name="T40" fmla="*/ 269875 w 454"/>
                  <a:gd name="T41" fmla="*/ 449263 h 368"/>
                  <a:gd name="T42" fmla="*/ 134938 w 454"/>
                  <a:gd name="T43" fmla="*/ 495300 h 368"/>
                  <a:gd name="T44" fmla="*/ 180975 w 454"/>
                  <a:gd name="T45" fmla="*/ 539750 h 368"/>
                  <a:gd name="T46" fmla="*/ 134938 w 454"/>
                  <a:gd name="T47" fmla="*/ 584200 h 368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0" t="0" r="r" b="b"/>
                <a:pathLst>
                  <a:path w="454" h="368">
                    <a:moveTo>
                      <a:pt x="85" y="368"/>
                    </a:moveTo>
                    <a:lnTo>
                      <a:pt x="29" y="340"/>
                    </a:lnTo>
                    <a:lnTo>
                      <a:pt x="0" y="283"/>
                    </a:lnTo>
                    <a:lnTo>
                      <a:pt x="0" y="198"/>
                    </a:lnTo>
                    <a:lnTo>
                      <a:pt x="29" y="170"/>
                    </a:lnTo>
                    <a:lnTo>
                      <a:pt x="0" y="141"/>
                    </a:lnTo>
                    <a:lnTo>
                      <a:pt x="0" y="85"/>
                    </a:lnTo>
                    <a:lnTo>
                      <a:pt x="85" y="0"/>
                    </a:lnTo>
                    <a:lnTo>
                      <a:pt x="199" y="0"/>
                    </a:lnTo>
                    <a:lnTo>
                      <a:pt x="255" y="56"/>
                    </a:lnTo>
                    <a:lnTo>
                      <a:pt x="284" y="28"/>
                    </a:lnTo>
                    <a:lnTo>
                      <a:pt x="284" y="113"/>
                    </a:lnTo>
                    <a:lnTo>
                      <a:pt x="312" y="85"/>
                    </a:lnTo>
                    <a:lnTo>
                      <a:pt x="426" y="85"/>
                    </a:lnTo>
                    <a:lnTo>
                      <a:pt x="454" y="141"/>
                    </a:lnTo>
                    <a:lnTo>
                      <a:pt x="397" y="198"/>
                    </a:lnTo>
                    <a:lnTo>
                      <a:pt x="397" y="312"/>
                    </a:lnTo>
                    <a:lnTo>
                      <a:pt x="312" y="312"/>
                    </a:lnTo>
                    <a:lnTo>
                      <a:pt x="255" y="255"/>
                    </a:lnTo>
                    <a:lnTo>
                      <a:pt x="199" y="255"/>
                    </a:lnTo>
                    <a:lnTo>
                      <a:pt x="170" y="283"/>
                    </a:lnTo>
                    <a:lnTo>
                      <a:pt x="85" y="312"/>
                    </a:lnTo>
                    <a:lnTo>
                      <a:pt x="114" y="340"/>
                    </a:lnTo>
                    <a:lnTo>
                      <a:pt x="85" y="368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9CC00"/>
                  </a:gs>
                  <a:gs pos="100000">
                    <a:srgbClr val="C1E065"/>
                  </a:gs>
                </a:gsLst>
                <a:lin ang="18900000" scaled="1"/>
              </a:gradFill>
              <a:ln w="38100" algn="ctr">
                <a:solidFill>
                  <a:srgbClr val="008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517" name="Freeform 154">
                <a:extLst>
                  <a:ext uri="{FF2B5EF4-FFF2-40B4-BE49-F238E27FC236}">
                    <a16:creationId xmlns:a16="http://schemas.microsoft.com/office/drawing/2014/main" id="{B96D4D04-91A0-43C7-8506-C1FB2EA6ED3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05388" y="2551113"/>
                <a:ext cx="450850" cy="1304925"/>
              </a:xfrm>
              <a:custGeom>
                <a:avLst/>
                <a:gdLst>
                  <a:gd name="T0" fmla="*/ 450850 w 284"/>
                  <a:gd name="T1" fmla="*/ 539750 h 822"/>
                  <a:gd name="T2" fmla="*/ 315913 w 284"/>
                  <a:gd name="T3" fmla="*/ 449263 h 822"/>
                  <a:gd name="T4" fmla="*/ 225425 w 284"/>
                  <a:gd name="T5" fmla="*/ 493713 h 822"/>
                  <a:gd name="T6" fmla="*/ 315913 w 284"/>
                  <a:gd name="T7" fmla="*/ 539750 h 822"/>
                  <a:gd name="T8" fmla="*/ 225425 w 284"/>
                  <a:gd name="T9" fmla="*/ 628650 h 822"/>
                  <a:gd name="T10" fmla="*/ 225425 w 284"/>
                  <a:gd name="T11" fmla="*/ 854075 h 822"/>
                  <a:gd name="T12" fmla="*/ 180975 w 284"/>
                  <a:gd name="T13" fmla="*/ 989013 h 822"/>
                  <a:gd name="T14" fmla="*/ 315913 w 284"/>
                  <a:gd name="T15" fmla="*/ 1035050 h 822"/>
                  <a:gd name="T16" fmla="*/ 360363 w 284"/>
                  <a:gd name="T17" fmla="*/ 1214438 h 822"/>
                  <a:gd name="T18" fmla="*/ 180975 w 284"/>
                  <a:gd name="T19" fmla="*/ 1304925 h 822"/>
                  <a:gd name="T20" fmla="*/ 90488 w 284"/>
                  <a:gd name="T21" fmla="*/ 989013 h 822"/>
                  <a:gd name="T22" fmla="*/ 46038 w 284"/>
                  <a:gd name="T23" fmla="*/ 944563 h 822"/>
                  <a:gd name="T24" fmla="*/ 46038 w 284"/>
                  <a:gd name="T25" fmla="*/ 809625 h 822"/>
                  <a:gd name="T26" fmla="*/ 90488 w 284"/>
                  <a:gd name="T27" fmla="*/ 674688 h 822"/>
                  <a:gd name="T28" fmla="*/ 0 w 284"/>
                  <a:gd name="T29" fmla="*/ 628650 h 822"/>
                  <a:gd name="T30" fmla="*/ 46038 w 284"/>
                  <a:gd name="T31" fmla="*/ 584200 h 822"/>
                  <a:gd name="T32" fmla="*/ 0 w 284"/>
                  <a:gd name="T33" fmla="*/ 493713 h 822"/>
                  <a:gd name="T34" fmla="*/ 46038 w 284"/>
                  <a:gd name="T35" fmla="*/ 449263 h 822"/>
                  <a:gd name="T36" fmla="*/ 46038 w 284"/>
                  <a:gd name="T37" fmla="*/ 358775 h 822"/>
                  <a:gd name="T38" fmla="*/ 0 w 284"/>
                  <a:gd name="T39" fmla="*/ 269875 h 822"/>
                  <a:gd name="T40" fmla="*/ 0 w 284"/>
                  <a:gd name="T41" fmla="*/ 179388 h 822"/>
                  <a:gd name="T42" fmla="*/ 90488 w 284"/>
                  <a:gd name="T43" fmla="*/ 134938 h 822"/>
                  <a:gd name="T44" fmla="*/ 134938 w 284"/>
                  <a:gd name="T45" fmla="*/ 0 h 822"/>
                  <a:gd name="T46" fmla="*/ 269875 w 284"/>
                  <a:gd name="T47" fmla="*/ 88900 h 822"/>
                  <a:gd name="T48" fmla="*/ 315913 w 284"/>
                  <a:gd name="T49" fmla="*/ 179388 h 822"/>
                  <a:gd name="T50" fmla="*/ 404813 w 284"/>
                  <a:gd name="T51" fmla="*/ 223838 h 822"/>
                  <a:gd name="T52" fmla="*/ 450850 w 284"/>
                  <a:gd name="T53" fmla="*/ 314325 h 822"/>
                  <a:gd name="T54" fmla="*/ 404813 w 284"/>
                  <a:gd name="T55" fmla="*/ 358775 h 822"/>
                  <a:gd name="T56" fmla="*/ 450850 w 284"/>
                  <a:gd name="T57" fmla="*/ 539750 h 822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0" t="0" r="r" b="b"/>
                <a:pathLst>
                  <a:path w="284" h="822">
                    <a:moveTo>
                      <a:pt x="284" y="340"/>
                    </a:moveTo>
                    <a:lnTo>
                      <a:pt x="199" y="283"/>
                    </a:lnTo>
                    <a:lnTo>
                      <a:pt x="142" y="311"/>
                    </a:lnTo>
                    <a:lnTo>
                      <a:pt x="199" y="340"/>
                    </a:lnTo>
                    <a:lnTo>
                      <a:pt x="142" y="396"/>
                    </a:lnTo>
                    <a:lnTo>
                      <a:pt x="142" y="538"/>
                    </a:lnTo>
                    <a:lnTo>
                      <a:pt x="114" y="623"/>
                    </a:lnTo>
                    <a:lnTo>
                      <a:pt x="199" y="652"/>
                    </a:lnTo>
                    <a:lnTo>
                      <a:pt x="227" y="765"/>
                    </a:lnTo>
                    <a:lnTo>
                      <a:pt x="114" y="822"/>
                    </a:lnTo>
                    <a:lnTo>
                      <a:pt x="57" y="623"/>
                    </a:lnTo>
                    <a:lnTo>
                      <a:pt x="29" y="595"/>
                    </a:lnTo>
                    <a:lnTo>
                      <a:pt x="29" y="510"/>
                    </a:lnTo>
                    <a:lnTo>
                      <a:pt x="57" y="425"/>
                    </a:lnTo>
                    <a:lnTo>
                      <a:pt x="0" y="396"/>
                    </a:lnTo>
                    <a:lnTo>
                      <a:pt x="29" y="368"/>
                    </a:lnTo>
                    <a:lnTo>
                      <a:pt x="0" y="311"/>
                    </a:lnTo>
                    <a:lnTo>
                      <a:pt x="29" y="283"/>
                    </a:lnTo>
                    <a:lnTo>
                      <a:pt x="29" y="226"/>
                    </a:lnTo>
                    <a:lnTo>
                      <a:pt x="0" y="170"/>
                    </a:lnTo>
                    <a:lnTo>
                      <a:pt x="0" y="113"/>
                    </a:lnTo>
                    <a:lnTo>
                      <a:pt x="57" y="85"/>
                    </a:lnTo>
                    <a:lnTo>
                      <a:pt x="85" y="0"/>
                    </a:lnTo>
                    <a:lnTo>
                      <a:pt x="170" y="56"/>
                    </a:lnTo>
                    <a:lnTo>
                      <a:pt x="199" y="113"/>
                    </a:lnTo>
                    <a:lnTo>
                      <a:pt x="255" y="141"/>
                    </a:lnTo>
                    <a:lnTo>
                      <a:pt x="284" y="198"/>
                    </a:lnTo>
                    <a:lnTo>
                      <a:pt x="255" y="226"/>
                    </a:lnTo>
                    <a:lnTo>
                      <a:pt x="284" y="34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9CC00"/>
                  </a:gs>
                  <a:gs pos="100000">
                    <a:srgbClr val="C1E065"/>
                  </a:gs>
                </a:gsLst>
                <a:lin ang="18900000" scaled="1"/>
              </a:gradFill>
              <a:ln w="38100" algn="ctr">
                <a:solidFill>
                  <a:srgbClr val="008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518" name="Freeform 155">
                <a:extLst>
                  <a:ext uri="{FF2B5EF4-FFF2-40B4-BE49-F238E27FC236}">
                    <a16:creationId xmlns:a16="http://schemas.microsoft.com/office/drawing/2014/main" id="{63CC21E7-C58D-45F7-84EE-200E8BE47D4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86363" y="1830388"/>
                <a:ext cx="449262" cy="495300"/>
              </a:xfrm>
              <a:custGeom>
                <a:avLst/>
                <a:gdLst>
                  <a:gd name="T0" fmla="*/ 44450 w 283"/>
                  <a:gd name="T1" fmla="*/ 44450 h 312"/>
                  <a:gd name="T2" fmla="*/ 88900 w 283"/>
                  <a:gd name="T3" fmla="*/ 44450 h 312"/>
                  <a:gd name="T4" fmla="*/ 134937 w 283"/>
                  <a:gd name="T5" fmla="*/ 0 h 312"/>
                  <a:gd name="T6" fmla="*/ 179387 w 283"/>
                  <a:gd name="T7" fmla="*/ 0 h 312"/>
                  <a:gd name="T8" fmla="*/ 269875 w 283"/>
                  <a:gd name="T9" fmla="*/ 90488 h 312"/>
                  <a:gd name="T10" fmla="*/ 223837 w 283"/>
                  <a:gd name="T11" fmla="*/ 134938 h 312"/>
                  <a:gd name="T12" fmla="*/ 314325 w 283"/>
                  <a:gd name="T13" fmla="*/ 225425 h 312"/>
                  <a:gd name="T14" fmla="*/ 449262 w 283"/>
                  <a:gd name="T15" fmla="*/ 269875 h 312"/>
                  <a:gd name="T16" fmla="*/ 404812 w 283"/>
                  <a:gd name="T17" fmla="*/ 360363 h 312"/>
                  <a:gd name="T18" fmla="*/ 223837 w 283"/>
                  <a:gd name="T19" fmla="*/ 360363 h 312"/>
                  <a:gd name="T20" fmla="*/ 88900 w 283"/>
                  <a:gd name="T21" fmla="*/ 495300 h 312"/>
                  <a:gd name="T22" fmla="*/ 44450 w 283"/>
                  <a:gd name="T23" fmla="*/ 449263 h 312"/>
                  <a:gd name="T24" fmla="*/ 44450 w 283"/>
                  <a:gd name="T25" fmla="*/ 360363 h 312"/>
                  <a:gd name="T26" fmla="*/ 0 w 283"/>
                  <a:gd name="T27" fmla="*/ 269875 h 312"/>
                  <a:gd name="T28" fmla="*/ 44450 w 283"/>
                  <a:gd name="T29" fmla="*/ 44450 h 312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283" h="312">
                    <a:moveTo>
                      <a:pt x="28" y="28"/>
                    </a:moveTo>
                    <a:lnTo>
                      <a:pt x="56" y="28"/>
                    </a:lnTo>
                    <a:lnTo>
                      <a:pt x="85" y="0"/>
                    </a:lnTo>
                    <a:lnTo>
                      <a:pt x="113" y="0"/>
                    </a:lnTo>
                    <a:lnTo>
                      <a:pt x="170" y="57"/>
                    </a:lnTo>
                    <a:lnTo>
                      <a:pt x="141" y="85"/>
                    </a:lnTo>
                    <a:lnTo>
                      <a:pt x="198" y="142"/>
                    </a:lnTo>
                    <a:lnTo>
                      <a:pt x="283" y="170"/>
                    </a:lnTo>
                    <a:lnTo>
                      <a:pt x="255" y="227"/>
                    </a:lnTo>
                    <a:lnTo>
                      <a:pt x="141" y="227"/>
                    </a:lnTo>
                    <a:lnTo>
                      <a:pt x="56" y="312"/>
                    </a:lnTo>
                    <a:lnTo>
                      <a:pt x="28" y="283"/>
                    </a:lnTo>
                    <a:lnTo>
                      <a:pt x="28" y="227"/>
                    </a:lnTo>
                    <a:lnTo>
                      <a:pt x="0" y="170"/>
                    </a:lnTo>
                    <a:lnTo>
                      <a:pt x="28" y="28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9CC00"/>
                  </a:gs>
                  <a:gs pos="100000">
                    <a:srgbClr val="C1E065"/>
                  </a:gs>
                </a:gsLst>
                <a:lin ang="18900000" scaled="1"/>
              </a:gradFill>
              <a:ln w="38100" algn="ctr">
                <a:solidFill>
                  <a:srgbClr val="008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519" name="Freeform 156">
                <a:extLst>
                  <a:ext uri="{FF2B5EF4-FFF2-40B4-BE49-F238E27FC236}">
                    <a16:creationId xmlns:a16="http://schemas.microsoft.com/office/drawing/2014/main" id="{A27AEDE3-85E1-4FCF-B8EC-05AB894B8AC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14900" y="1651000"/>
                <a:ext cx="406400" cy="989013"/>
              </a:xfrm>
              <a:custGeom>
                <a:avLst/>
                <a:gdLst>
                  <a:gd name="T0" fmla="*/ 271463 w 256"/>
                  <a:gd name="T1" fmla="*/ 0 h 623"/>
                  <a:gd name="T2" fmla="*/ 90488 w 256"/>
                  <a:gd name="T3" fmla="*/ 0 h 623"/>
                  <a:gd name="T4" fmla="*/ 0 w 256"/>
                  <a:gd name="T5" fmla="*/ 44450 h 623"/>
                  <a:gd name="T6" fmla="*/ 46038 w 256"/>
                  <a:gd name="T7" fmla="*/ 88900 h 623"/>
                  <a:gd name="T8" fmla="*/ 46038 w 256"/>
                  <a:gd name="T9" fmla="*/ 223838 h 623"/>
                  <a:gd name="T10" fmla="*/ 46038 w 256"/>
                  <a:gd name="T11" fmla="*/ 493713 h 623"/>
                  <a:gd name="T12" fmla="*/ 90488 w 256"/>
                  <a:gd name="T13" fmla="*/ 674688 h 623"/>
                  <a:gd name="T14" fmla="*/ 136525 w 256"/>
                  <a:gd name="T15" fmla="*/ 763588 h 623"/>
                  <a:gd name="T16" fmla="*/ 136525 w 256"/>
                  <a:gd name="T17" fmla="*/ 809625 h 623"/>
                  <a:gd name="T18" fmla="*/ 225425 w 256"/>
                  <a:gd name="T19" fmla="*/ 900113 h 623"/>
                  <a:gd name="T20" fmla="*/ 360363 w 256"/>
                  <a:gd name="T21" fmla="*/ 989013 h 623"/>
                  <a:gd name="T22" fmla="*/ 360363 w 256"/>
                  <a:gd name="T23" fmla="*/ 854075 h 623"/>
                  <a:gd name="T24" fmla="*/ 406400 w 256"/>
                  <a:gd name="T25" fmla="*/ 809625 h 623"/>
                  <a:gd name="T26" fmla="*/ 360363 w 256"/>
                  <a:gd name="T27" fmla="*/ 763588 h 623"/>
                  <a:gd name="T28" fmla="*/ 360363 w 256"/>
                  <a:gd name="T29" fmla="*/ 674688 h 623"/>
                  <a:gd name="T30" fmla="*/ 315913 w 256"/>
                  <a:gd name="T31" fmla="*/ 628650 h 623"/>
                  <a:gd name="T32" fmla="*/ 315913 w 256"/>
                  <a:gd name="T33" fmla="*/ 539750 h 623"/>
                  <a:gd name="T34" fmla="*/ 271463 w 256"/>
                  <a:gd name="T35" fmla="*/ 449263 h 623"/>
                  <a:gd name="T36" fmla="*/ 315913 w 256"/>
                  <a:gd name="T37" fmla="*/ 223838 h 623"/>
                  <a:gd name="T38" fmla="*/ 315913 w 256"/>
                  <a:gd name="T39" fmla="*/ 134938 h 623"/>
                  <a:gd name="T40" fmla="*/ 271463 w 256"/>
                  <a:gd name="T41" fmla="*/ 0 h 623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0" t="0" r="r" b="b"/>
                <a:pathLst>
                  <a:path w="256" h="623">
                    <a:moveTo>
                      <a:pt x="171" y="0"/>
                    </a:moveTo>
                    <a:lnTo>
                      <a:pt x="57" y="0"/>
                    </a:lnTo>
                    <a:lnTo>
                      <a:pt x="0" y="28"/>
                    </a:lnTo>
                    <a:lnTo>
                      <a:pt x="29" y="56"/>
                    </a:lnTo>
                    <a:lnTo>
                      <a:pt x="29" y="141"/>
                    </a:lnTo>
                    <a:lnTo>
                      <a:pt x="29" y="311"/>
                    </a:lnTo>
                    <a:lnTo>
                      <a:pt x="57" y="425"/>
                    </a:lnTo>
                    <a:lnTo>
                      <a:pt x="86" y="481"/>
                    </a:lnTo>
                    <a:lnTo>
                      <a:pt x="86" y="510"/>
                    </a:lnTo>
                    <a:lnTo>
                      <a:pt x="142" y="567"/>
                    </a:lnTo>
                    <a:lnTo>
                      <a:pt x="227" y="623"/>
                    </a:lnTo>
                    <a:lnTo>
                      <a:pt x="227" y="538"/>
                    </a:lnTo>
                    <a:lnTo>
                      <a:pt x="256" y="510"/>
                    </a:lnTo>
                    <a:lnTo>
                      <a:pt x="227" y="481"/>
                    </a:lnTo>
                    <a:lnTo>
                      <a:pt x="227" y="425"/>
                    </a:lnTo>
                    <a:lnTo>
                      <a:pt x="199" y="396"/>
                    </a:lnTo>
                    <a:lnTo>
                      <a:pt x="199" y="340"/>
                    </a:lnTo>
                    <a:lnTo>
                      <a:pt x="171" y="283"/>
                    </a:lnTo>
                    <a:lnTo>
                      <a:pt x="199" y="141"/>
                    </a:lnTo>
                    <a:lnTo>
                      <a:pt x="199" y="85"/>
                    </a:lnTo>
                    <a:lnTo>
                      <a:pt x="171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9CC00"/>
                  </a:gs>
                  <a:gs pos="100000">
                    <a:srgbClr val="C1E065"/>
                  </a:gs>
                </a:gsLst>
                <a:lin ang="18900000" scaled="1"/>
              </a:gradFill>
              <a:ln w="38100" algn="ctr">
                <a:solidFill>
                  <a:srgbClr val="008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520" name="Freeform 157">
                <a:extLst>
                  <a:ext uri="{FF2B5EF4-FFF2-40B4-BE49-F238E27FC236}">
                    <a16:creationId xmlns:a16="http://schemas.microsoft.com/office/drawing/2014/main" id="{BCC58B76-1E38-410A-AB06-90FE54FA5B7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65638" y="1470025"/>
                <a:ext cx="539750" cy="495300"/>
              </a:xfrm>
              <a:custGeom>
                <a:avLst/>
                <a:gdLst>
                  <a:gd name="T0" fmla="*/ 495300 w 340"/>
                  <a:gd name="T1" fmla="*/ 404813 h 312"/>
                  <a:gd name="T2" fmla="*/ 404813 w 340"/>
                  <a:gd name="T3" fmla="*/ 495300 h 312"/>
                  <a:gd name="T4" fmla="*/ 314325 w 340"/>
                  <a:gd name="T5" fmla="*/ 450850 h 312"/>
                  <a:gd name="T6" fmla="*/ 314325 w 340"/>
                  <a:gd name="T7" fmla="*/ 315913 h 312"/>
                  <a:gd name="T8" fmla="*/ 269875 w 340"/>
                  <a:gd name="T9" fmla="*/ 360363 h 312"/>
                  <a:gd name="T10" fmla="*/ 90488 w 340"/>
                  <a:gd name="T11" fmla="*/ 404813 h 312"/>
                  <a:gd name="T12" fmla="*/ 0 w 340"/>
                  <a:gd name="T13" fmla="*/ 90488 h 312"/>
                  <a:gd name="T14" fmla="*/ 269875 w 340"/>
                  <a:gd name="T15" fmla="*/ 0 h 312"/>
                  <a:gd name="T16" fmla="*/ 314325 w 340"/>
                  <a:gd name="T17" fmla="*/ 134938 h 312"/>
                  <a:gd name="T18" fmla="*/ 539750 w 340"/>
                  <a:gd name="T19" fmla="*/ 180975 h 312"/>
                  <a:gd name="T20" fmla="*/ 449263 w 340"/>
                  <a:gd name="T21" fmla="*/ 225425 h 312"/>
                  <a:gd name="T22" fmla="*/ 495300 w 340"/>
                  <a:gd name="T23" fmla="*/ 269875 h 312"/>
                  <a:gd name="T24" fmla="*/ 495300 w 340"/>
                  <a:gd name="T25" fmla="*/ 404813 h 312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340" h="312">
                    <a:moveTo>
                      <a:pt x="312" y="255"/>
                    </a:moveTo>
                    <a:lnTo>
                      <a:pt x="255" y="312"/>
                    </a:lnTo>
                    <a:lnTo>
                      <a:pt x="198" y="284"/>
                    </a:lnTo>
                    <a:lnTo>
                      <a:pt x="198" y="199"/>
                    </a:lnTo>
                    <a:lnTo>
                      <a:pt x="170" y="227"/>
                    </a:lnTo>
                    <a:lnTo>
                      <a:pt x="57" y="255"/>
                    </a:lnTo>
                    <a:lnTo>
                      <a:pt x="0" y="57"/>
                    </a:lnTo>
                    <a:lnTo>
                      <a:pt x="170" y="0"/>
                    </a:lnTo>
                    <a:lnTo>
                      <a:pt x="198" y="85"/>
                    </a:lnTo>
                    <a:lnTo>
                      <a:pt x="340" y="114"/>
                    </a:lnTo>
                    <a:lnTo>
                      <a:pt x="283" y="142"/>
                    </a:lnTo>
                    <a:lnTo>
                      <a:pt x="312" y="170"/>
                    </a:lnTo>
                    <a:lnTo>
                      <a:pt x="312" y="255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9CC00"/>
                  </a:gs>
                  <a:gs pos="100000">
                    <a:srgbClr val="C1E065"/>
                  </a:gs>
                </a:gsLst>
                <a:lin ang="18900000" scaled="1"/>
              </a:gradFill>
              <a:ln w="38100" algn="ctr">
                <a:solidFill>
                  <a:srgbClr val="008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521" name="Freeform 158">
                <a:extLst>
                  <a:ext uri="{FF2B5EF4-FFF2-40B4-BE49-F238E27FC236}">
                    <a16:creationId xmlns:a16="http://schemas.microsoft.com/office/drawing/2014/main" id="{87732B14-0DAD-44FD-BABD-DF42937D2F5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0813" y="1020763"/>
                <a:ext cx="495300" cy="493712"/>
              </a:xfrm>
              <a:custGeom>
                <a:avLst/>
                <a:gdLst>
                  <a:gd name="T0" fmla="*/ 0 w 312"/>
                  <a:gd name="T1" fmla="*/ 269875 h 311"/>
                  <a:gd name="T2" fmla="*/ 44450 w 312"/>
                  <a:gd name="T3" fmla="*/ 134937 h 311"/>
                  <a:gd name="T4" fmla="*/ 0 w 312"/>
                  <a:gd name="T5" fmla="*/ 88900 h 311"/>
                  <a:gd name="T6" fmla="*/ 44450 w 312"/>
                  <a:gd name="T7" fmla="*/ 0 h 311"/>
                  <a:gd name="T8" fmla="*/ 225425 w 312"/>
                  <a:gd name="T9" fmla="*/ 0 h 311"/>
                  <a:gd name="T10" fmla="*/ 449263 w 312"/>
                  <a:gd name="T11" fmla="*/ 223837 h 311"/>
                  <a:gd name="T12" fmla="*/ 495300 w 312"/>
                  <a:gd name="T13" fmla="*/ 358775 h 311"/>
                  <a:gd name="T14" fmla="*/ 449263 w 312"/>
                  <a:gd name="T15" fmla="*/ 449262 h 311"/>
                  <a:gd name="T16" fmla="*/ 404813 w 312"/>
                  <a:gd name="T17" fmla="*/ 404812 h 311"/>
                  <a:gd name="T18" fmla="*/ 360363 w 312"/>
                  <a:gd name="T19" fmla="*/ 493712 h 311"/>
                  <a:gd name="T20" fmla="*/ 360363 w 312"/>
                  <a:gd name="T21" fmla="*/ 404812 h 311"/>
                  <a:gd name="T22" fmla="*/ 179388 w 312"/>
                  <a:gd name="T23" fmla="*/ 358775 h 311"/>
                  <a:gd name="T24" fmla="*/ 90488 w 312"/>
                  <a:gd name="T25" fmla="*/ 449262 h 311"/>
                  <a:gd name="T26" fmla="*/ 0 w 312"/>
                  <a:gd name="T27" fmla="*/ 449262 h 311"/>
                  <a:gd name="T28" fmla="*/ 0 w 312"/>
                  <a:gd name="T29" fmla="*/ 269875 h 311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312" h="311">
                    <a:moveTo>
                      <a:pt x="0" y="170"/>
                    </a:moveTo>
                    <a:lnTo>
                      <a:pt x="28" y="85"/>
                    </a:lnTo>
                    <a:lnTo>
                      <a:pt x="0" y="56"/>
                    </a:lnTo>
                    <a:lnTo>
                      <a:pt x="28" y="0"/>
                    </a:lnTo>
                    <a:lnTo>
                      <a:pt x="142" y="0"/>
                    </a:lnTo>
                    <a:lnTo>
                      <a:pt x="283" y="141"/>
                    </a:lnTo>
                    <a:lnTo>
                      <a:pt x="312" y="226"/>
                    </a:lnTo>
                    <a:lnTo>
                      <a:pt x="283" y="283"/>
                    </a:lnTo>
                    <a:lnTo>
                      <a:pt x="255" y="255"/>
                    </a:lnTo>
                    <a:lnTo>
                      <a:pt x="227" y="311"/>
                    </a:lnTo>
                    <a:lnTo>
                      <a:pt x="227" y="255"/>
                    </a:lnTo>
                    <a:lnTo>
                      <a:pt x="113" y="226"/>
                    </a:lnTo>
                    <a:lnTo>
                      <a:pt x="57" y="283"/>
                    </a:lnTo>
                    <a:lnTo>
                      <a:pt x="0" y="283"/>
                    </a:lnTo>
                    <a:lnTo>
                      <a:pt x="0" y="17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9CC00"/>
                  </a:gs>
                  <a:gs pos="100000">
                    <a:srgbClr val="C1E065"/>
                  </a:gs>
                </a:gsLst>
                <a:lin ang="18900000" scaled="1"/>
              </a:gradFill>
              <a:ln w="38100" algn="ctr">
                <a:solidFill>
                  <a:srgbClr val="008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522" name="Freeform 159">
                <a:extLst>
                  <a:ext uri="{FF2B5EF4-FFF2-40B4-BE49-F238E27FC236}">
                    <a16:creationId xmlns:a16="http://schemas.microsoft.com/office/drawing/2014/main" id="{8E1B5CFF-D1C5-4CE6-A36C-9D62070A439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14900" y="569913"/>
                <a:ext cx="541338" cy="720725"/>
              </a:xfrm>
              <a:custGeom>
                <a:avLst/>
                <a:gdLst>
                  <a:gd name="T0" fmla="*/ 541338 w 341"/>
                  <a:gd name="T1" fmla="*/ 450850 h 454"/>
                  <a:gd name="T2" fmla="*/ 360363 w 341"/>
                  <a:gd name="T3" fmla="*/ 450850 h 454"/>
                  <a:gd name="T4" fmla="*/ 315913 w 341"/>
                  <a:gd name="T5" fmla="*/ 539750 h 454"/>
                  <a:gd name="T6" fmla="*/ 360363 w 341"/>
                  <a:gd name="T7" fmla="*/ 585788 h 454"/>
                  <a:gd name="T8" fmla="*/ 315913 w 341"/>
                  <a:gd name="T9" fmla="*/ 720725 h 454"/>
                  <a:gd name="T10" fmla="*/ 180975 w 341"/>
                  <a:gd name="T11" fmla="*/ 630238 h 454"/>
                  <a:gd name="T12" fmla="*/ 136525 w 341"/>
                  <a:gd name="T13" fmla="*/ 674688 h 454"/>
                  <a:gd name="T14" fmla="*/ 90488 w 341"/>
                  <a:gd name="T15" fmla="*/ 630238 h 454"/>
                  <a:gd name="T16" fmla="*/ 0 w 341"/>
                  <a:gd name="T17" fmla="*/ 585788 h 454"/>
                  <a:gd name="T18" fmla="*/ 90488 w 341"/>
                  <a:gd name="T19" fmla="*/ 539750 h 454"/>
                  <a:gd name="T20" fmla="*/ 90488 w 341"/>
                  <a:gd name="T21" fmla="*/ 450850 h 454"/>
                  <a:gd name="T22" fmla="*/ 46038 w 341"/>
                  <a:gd name="T23" fmla="*/ 404813 h 454"/>
                  <a:gd name="T24" fmla="*/ 90488 w 341"/>
                  <a:gd name="T25" fmla="*/ 315913 h 454"/>
                  <a:gd name="T26" fmla="*/ 46038 w 341"/>
                  <a:gd name="T27" fmla="*/ 180975 h 454"/>
                  <a:gd name="T28" fmla="*/ 0 w 341"/>
                  <a:gd name="T29" fmla="*/ 180975 h 454"/>
                  <a:gd name="T30" fmla="*/ 0 w 341"/>
                  <a:gd name="T31" fmla="*/ 44450 h 454"/>
                  <a:gd name="T32" fmla="*/ 90488 w 341"/>
                  <a:gd name="T33" fmla="*/ 44450 h 454"/>
                  <a:gd name="T34" fmla="*/ 136525 w 341"/>
                  <a:gd name="T35" fmla="*/ 0 h 454"/>
                  <a:gd name="T36" fmla="*/ 541338 w 341"/>
                  <a:gd name="T37" fmla="*/ 450850 h 454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0" t="0" r="r" b="b"/>
                <a:pathLst>
                  <a:path w="341" h="454">
                    <a:moveTo>
                      <a:pt x="341" y="284"/>
                    </a:moveTo>
                    <a:lnTo>
                      <a:pt x="227" y="284"/>
                    </a:lnTo>
                    <a:lnTo>
                      <a:pt x="199" y="340"/>
                    </a:lnTo>
                    <a:lnTo>
                      <a:pt x="227" y="369"/>
                    </a:lnTo>
                    <a:lnTo>
                      <a:pt x="199" y="454"/>
                    </a:lnTo>
                    <a:lnTo>
                      <a:pt x="114" y="397"/>
                    </a:lnTo>
                    <a:lnTo>
                      <a:pt x="86" y="425"/>
                    </a:lnTo>
                    <a:lnTo>
                      <a:pt x="57" y="397"/>
                    </a:lnTo>
                    <a:lnTo>
                      <a:pt x="0" y="369"/>
                    </a:lnTo>
                    <a:lnTo>
                      <a:pt x="57" y="340"/>
                    </a:lnTo>
                    <a:lnTo>
                      <a:pt x="57" y="284"/>
                    </a:lnTo>
                    <a:lnTo>
                      <a:pt x="29" y="255"/>
                    </a:lnTo>
                    <a:lnTo>
                      <a:pt x="57" y="199"/>
                    </a:lnTo>
                    <a:lnTo>
                      <a:pt x="29" y="114"/>
                    </a:lnTo>
                    <a:lnTo>
                      <a:pt x="0" y="114"/>
                    </a:lnTo>
                    <a:lnTo>
                      <a:pt x="0" y="28"/>
                    </a:lnTo>
                    <a:lnTo>
                      <a:pt x="57" y="28"/>
                    </a:lnTo>
                    <a:lnTo>
                      <a:pt x="86" y="0"/>
                    </a:lnTo>
                    <a:lnTo>
                      <a:pt x="341" y="284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9CC00"/>
                  </a:gs>
                  <a:gs pos="100000">
                    <a:srgbClr val="C1E065"/>
                  </a:gs>
                </a:gsLst>
                <a:lin ang="18900000" scaled="1"/>
              </a:gradFill>
              <a:ln w="38100" algn="ctr">
                <a:solidFill>
                  <a:srgbClr val="008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523" name="Freeform 160">
                <a:extLst>
                  <a:ext uri="{FF2B5EF4-FFF2-40B4-BE49-F238E27FC236}">
                    <a16:creationId xmlns:a16="http://schemas.microsoft.com/office/drawing/2014/main" id="{C7AE1278-AC64-446D-84F1-7B5DBE02AD8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40213" y="795338"/>
                <a:ext cx="765175" cy="584200"/>
              </a:xfrm>
              <a:custGeom>
                <a:avLst/>
                <a:gdLst>
                  <a:gd name="T0" fmla="*/ 765175 w 482"/>
                  <a:gd name="T1" fmla="*/ 90488 h 368"/>
                  <a:gd name="T2" fmla="*/ 585788 w 482"/>
                  <a:gd name="T3" fmla="*/ 134938 h 368"/>
                  <a:gd name="T4" fmla="*/ 585788 w 482"/>
                  <a:gd name="T5" fmla="*/ 225425 h 368"/>
                  <a:gd name="T6" fmla="*/ 495300 w 482"/>
                  <a:gd name="T7" fmla="*/ 179388 h 368"/>
                  <a:gd name="T8" fmla="*/ 450850 w 482"/>
                  <a:gd name="T9" fmla="*/ 134938 h 368"/>
                  <a:gd name="T10" fmla="*/ 404813 w 482"/>
                  <a:gd name="T11" fmla="*/ 179388 h 368"/>
                  <a:gd name="T12" fmla="*/ 360363 w 482"/>
                  <a:gd name="T13" fmla="*/ 0 h 368"/>
                  <a:gd name="T14" fmla="*/ 315913 w 482"/>
                  <a:gd name="T15" fmla="*/ 0 h 368"/>
                  <a:gd name="T16" fmla="*/ 315913 w 482"/>
                  <a:gd name="T17" fmla="*/ 90488 h 368"/>
                  <a:gd name="T18" fmla="*/ 269875 w 482"/>
                  <a:gd name="T19" fmla="*/ 90488 h 368"/>
                  <a:gd name="T20" fmla="*/ 134938 w 482"/>
                  <a:gd name="T21" fmla="*/ 179388 h 368"/>
                  <a:gd name="T22" fmla="*/ 134938 w 482"/>
                  <a:gd name="T23" fmla="*/ 225425 h 368"/>
                  <a:gd name="T24" fmla="*/ 0 w 482"/>
                  <a:gd name="T25" fmla="*/ 225425 h 368"/>
                  <a:gd name="T26" fmla="*/ 134938 w 482"/>
                  <a:gd name="T27" fmla="*/ 584200 h 368"/>
                  <a:gd name="T28" fmla="*/ 315913 w 482"/>
                  <a:gd name="T29" fmla="*/ 449263 h 368"/>
                  <a:gd name="T30" fmla="*/ 450850 w 482"/>
                  <a:gd name="T31" fmla="*/ 539750 h 368"/>
                  <a:gd name="T32" fmla="*/ 495300 w 482"/>
                  <a:gd name="T33" fmla="*/ 449263 h 368"/>
                  <a:gd name="T34" fmla="*/ 674688 w 482"/>
                  <a:gd name="T35" fmla="*/ 449263 h 368"/>
                  <a:gd name="T36" fmla="*/ 765175 w 482"/>
                  <a:gd name="T37" fmla="*/ 404813 h 368"/>
                  <a:gd name="T38" fmla="*/ 674688 w 482"/>
                  <a:gd name="T39" fmla="*/ 360363 h 368"/>
                  <a:gd name="T40" fmla="*/ 765175 w 482"/>
                  <a:gd name="T41" fmla="*/ 314325 h 368"/>
                  <a:gd name="T42" fmla="*/ 765175 w 482"/>
                  <a:gd name="T43" fmla="*/ 225425 h 368"/>
                  <a:gd name="T44" fmla="*/ 720725 w 482"/>
                  <a:gd name="T45" fmla="*/ 179388 h 368"/>
                  <a:gd name="T46" fmla="*/ 765175 w 482"/>
                  <a:gd name="T47" fmla="*/ 90488 h 368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0" t="0" r="r" b="b"/>
                <a:pathLst>
                  <a:path w="482" h="368">
                    <a:moveTo>
                      <a:pt x="482" y="57"/>
                    </a:moveTo>
                    <a:lnTo>
                      <a:pt x="369" y="85"/>
                    </a:lnTo>
                    <a:lnTo>
                      <a:pt x="369" y="142"/>
                    </a:lnTo>
                    <a:lnTo>
                      <a:pt x="312" y="113"/>
                    </a:lnTo>
                    <a:lnTo>
                      <a:pt x="284" y="85"/>
                    </a:lnTo>
                    <a:lnTo>
                      <a:pt x="255" y="113"/>
                    </a:lnTo>
                    <a:lnTo>
                      <a:pt x="227" y="0"/>
                    </a:lnTo>
                    <a:lnTo>
                      <a:pt x="199" y="0"/>
                    </a:lnTo>
                    <a:lnTo>
                      <a:pt x="199" y="57"/>
                    </a:lnTo>
                    <a:lnTo>
                      <a:pt x="170" y="57"/>
                    </a:lnTo>
                    <a:lnTo>
                      <a:pt x="85" y="113"/>
                    </a:lnTo>
                    <a:lnTo>
                      <a:pt x="85" y="142"/>
                    </a:lnTo>
                    <a:lnTo>
                      <a:pt x="0" y="142"/>
                    </a:lnTo>
                    <a:lnTo>
                      <a:pt x="85" y="368"/>
                    </a:lnTo>
                    <a:lnTo>
                      <a:pt x="199" y="283"/>
                    </a:lnTo>
                    <a:lnTo>
                      <a:pt x="284" y="340"/>
                    </a:lnTo>
                    <a:lnTo>
                      <a:pt x="312" y="283"/>
                    </a:lnTo>
                    <a:lnTo>
                      <a:pt x="425" y="283"/>
                    </a:lnTo>
                    <a:lnTo>
                      <a:pt x="482" y="255"/>
                    </a:lnTo>
                    <a:lnTo>
                      <a:pt x="425" y="227"/>
                    </a:lnTo>
                    <a:lnTo>
                      <a:pt x="482" y="198"/>
                    </a:lnTo>
                    <a:lnTo>
                      <a:pt x="482" y="142"/>
                    </a:lnTo>
                    <a:lnTo>
                      <a:pt x="454" y="113"/>
                    </a:lnTo>
                    <a:lnTo>
                      <a:pt x="482" y="57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9CC00"/>
                  </a:gs>
                  <a:gs pos="100000">
                    <a:srgbClr val="C1E065"/>
                  </a:gs>
                </a:gsLst>
                <a:lin ang="18900000" scaled="1"/>
              </a:gradFill>
              <a:ln w="38100" algn="ctr">
                <a:solidFill>
                  <a:srgbClr val="008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524" name="Freeform 161">
                <a:extLst>
                  <a:ext uri="{FF2B5EF4-FFF2-40B4-BE49-F238E27FC236}">
                    <a16:creationId xmlns:a16="http://schemas.microsoft.com/office/drawing/2014/main" id="{AD87EFE6-465F-47B4-BF76-1450CD179C6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38625" y="254000"/>
                <a:ext cx="809625" cy="766763"/>
              </a:xfrm>
              <a:custGeom>
                <a:avLst/>
                <a:gdLst>
                  <a:gd name="T0" fmla="*/ 0 w 511"/>
                  <a:gd name="T1" fmla="*/ 766763 h 482"/>
                  <a:gd name="T2" fmla="*/ 134673 w 511"/>
                  <a:gd name="T3" fmla="*/ 766763 h 482"/>
                  <a:gd name="T4" fmla="*/ 134673 w 511"/>
                  <a:gd name="T5" fmla="*/ 720630 h 482"/>
                  <a:gd name="T6" fmla="*/ 269347 w 511"/>
                  <a:gd name="T7" fmla="*/ 631545 h 482"/>
                  <a:gd name="T8" fmla="*/ 315294 w 511"/>
                  <a:gd name="T9" fmla="*/ 631545 h 482"/>
                  <a:gd name="T10" fmla="*/ 315294 w 511"/>
                  <a:gd name="T11" fmla="*/ 540870 h 482"/>
                  <a:gd name="T12" fmla="*/ 359657 w 511"/>
                  <a:gd name="T13" fmla="*/ 540870 h 482"/>
                  <a:gd name="T14" fmla="*/ 404020 w 511"/>
                  <a:gd name="T15" fmla="*/ 720630 h 482"/>
                  <a:gd name="T16" fmla="*/ 449968 w 511"/>
                  <a:gd name="T17" fmla="*/ 676088 h 482"/>
                  <a:gd name="T18" fmla="*/ 494331 w 511"/>
                  <a:gd name="T19" fmla="*/ 720630 h 482"/>
                  <a:gd name="T20" fmla="*/ 584641 w 511"/>
                  <a:gd name="T21" fmla="*/ 766763 h 482"/>
                  <a:gd name="T22" fmla="*/ 584641 w 511"/>
                  <a:gd name="T23" fmla="*/ 676088 h 482"/>
                  <a:gd name="T24" fmla="*/ 763678 w 511"/>
                  <a:gd name="T25" fmla="*/ 631545 h 482"/>
                  <a:gd name="T26" fmla="*/ 719315 w 511"/>
                  <a:gd name="T27" fmla="*/ 496328 h 482"/>
                  <a:gd name="T28" fmla="*/ 673367 w 511"/>
                  <a:gd name="T29" fmla="*/ 496328 h 482"/>
                  <a:gd name="T30" fmla="*/ 673367 w 511"/>
                  <a:gd name="T31" fmla="*/ 359520 h 482"/>
                  <a:gd name="T32" fmla="*/ 763678 w 511"/>
                  <a:gd name="T33" fmla="*/ 359520 h 482"/>
                  <a:gd name="T34" fmla="*/ 809625 w 511"/>
                  <a:gd name="T35" fmla="*/ 314977 h 482"/>
                  <a:gd name="T36" fmla="*/ 673367 w 511"/>
                  <a:gd name="T37" fmla="*/ 179760 h 482"/>
                  <a:gd name="T38" fmla="*/ 584641 w 511"/>
                  <a:gd name="T39" fmla="*/ 0 h 482"/>
                  <a:gd name="T40" fmla="*/ 404020 w 511"/>
                  <a:gd name="T41" fmla="*/ 179760 h 482"/>
                  <a:gd name="T42" fmla="*/ 269347 w 511"/>
                  <a:gd name="T43" fmla="*/ 224302 h 482"/>
                  <a:gd name="T44" fmla="*/ 134673 w 511"/>
                  <a:gd name="T45" fmla="*/ 89084 h 482"/>
                  <a:gd name="T46" fmla="*/ 90310 w 511"/>
                  <a:gd name="T47" fmla="*/ 179760 h 482"/>
                  <a:gd name="T48" fmla="*/ 134673 w 511"/>
                  <a:gd name="T49" fmla="*/ 359520 h 482"/>
                  <a:gd name="T50" fmla="*/ 0 w 511"/>
                  <a:gd name="T51" fmla="*/ 766763 h 482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0" t="0" r="r" b="b"/>
                <a:pathLst>
                  <a:path w="511" h="482">
                    <a:moveTo>
                      <a:pt x="0" y="482"/>
                    </a:moveTo>
                    <a:lnTo>
                      <a:pt x="85" y="482"/>
                    </a:lnTo>
                    <a:lnTo>
                      <a:pt x="85" y="453"/>
                    </a:lnTo>
                    <a:lnTo>
                      <a:pt x="170" y="397"/>
                    </a:lnTo>
                    <a:lnTo>
                      <a:pt x="199" y="397"/>
                    </a:lnTo>
                    <a:lnTo>
                      <a:pt x="199" y="340"/>
                    </a:lnTo>
                    <a:lnTo>
                      <a:pt x="227" y="340"/>
                    </a:lnTo>
                    <a:lnTo>
                      <a:pt x="255" y="453"/>
                    </a:lnTo>
                    <a:lnTo>
                      <a:pt x="284" y="425"/>
                    </a:lnTo>
                    <a:lnTo>
                      <a:pt x="312" y="453"/>
                    </a:lnTo>
                    <a:lnTo>
                      <a:pt x="369" y="482"/>
                    </a:lnTo>
                    <a:lnTo>
                      <a:pt x="369" y="425"/>
                    </a:lnTo>
                    <a:lnTo>
                      <a:pt x="482" y="397"/>
                    </a:lnTo>
                    <a:lnTo>
                      <a:pt x="454" y="312"/>
                    </a:lnTo>
                    <a:lnTo>
                      <a:pt x="425" y="312"/>
                    </a:lnTo>
                    <a:lnTo>
                      <a:pt x="425" y="226"/>
                    </a:lnTo>
                    <a:lnTo>
                      <a:pt x="482" y="226"/>
                    </a:lnTo>
                    <a:lnTo>
                      <a:pt x="511" y="198"/>
                    </a:lnTo>
                    <a:lnTo>
                      <a:pt x="425" y="113"/>
                    </a:lnTo>
                    <a:lnTo>
                      <a:pt x="369" y="0"/>
                    </a:lnTo>
                    <a:lnTo>
                      <a:pt x="255" y="113"/>
                    </a:lnTo>
                    <a:lnTo>
                      <a:pt x="170" y="141"/>
                    </a:lnTo>
                    <a:lnTo>
                      <a:pt x="85" y="56"/>
                    </a:lnTo>
                    <a:lnTo>
                      <a:pt x="57" y="113"/>
                    </a:lnTo>
                    <a:lnTo>
                      <a:pt x="85" y="226"/>
                    </a:lnTo>
                    <a:lnTo>
                      <a:pt x="0" y="48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9CC00"/>
                  </a:gs>
                  <a:gs pos="100000">
                    <a:srgbClr val="C1E065"/>
                  </a:gs>
                </a:gsLst>
                <a:lin ang="18900000" scaled="1"/>
              </a:gradFill>
              <a:ln w="38100" algn="ctr">
                <a:solidFill>
                  <a:srgbClr val="008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525" name="Freeform 162">
                <a:extLst>
                  <a:ext uri="{FF2B5EF4-FFF2-40B4-BE49-F238E27FC236}">
                    <a16:creationId xmlns:a16="http://schemas.microsoft.com/office/drawing/2014/main" id="{59857A91-908F-48BB-8254-368B75C754E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56125" y="1785938"/>
                <a:ext cx="584200" cy="1035050"/>
              </a:xfrm>
              <a:custGeom>
                <a:avLst/>
                <a:gdLst>
                  <a:gd name="T0" fmla="*/ 0 w 368"/>
                  <a:gd name="T1" fmla="*/ 88900 h 652"/>
                  <a:gd name="T2" fmla="*/ 44450 w 368"/>
                  <a:gd name="T3" fmla="*/ 179388 h 652"/>
                  <a:gd name="T4" fmla="*/ 0 w 368"/>
                  <a:gd name="T5" fmla="*/ 404813 h 652"/>
                  <a:gd name="T6" fmla="*/ 134938 w 368"/>
                  <a:gd name="T7" fmla="*/ 493713 h 652"/>
                  <a:gd name="T8" fmla="*/ 314325 w 368"/>
                  <a:gd name="T9" fmla="*/ 539750 h 652"/>
                  <a:gd name="T10" fmla="*/ 314325 w 368"/>
                  <a:gd name="T11" fmla="*/ 674688 h 652"/>
                  <a:gd name="T12" fmla="*/ 269875 w 368"/>
                  <a:gd name="T13" fmla="*/ 719138 h 652"/>
                  <a:gd name="T14" fmla="*/ 314325 w 368"/>
                  <a:gd name="T15" fmla="*/ 854075 h 652"/>
                  <a:gd name="T16" fmla="*/ 404813 w 368"/>
                  <a:gd name="T17" fmla="*/ 900113 h 652"/>
                  <a:gd name="T18" fmla="*/ 404813 w 368"/>
                  <a:gd name="T19" fmla="*/ 989013 h 652"/>
                  <a:gd name="T20" fmla="*/ 449263 w 368"/>
                  <a:gd name="T21" fmla="*/ 1035050 h 652"/>
                  <a:gd name="T22" fmla="*/ 449263 w 368"/>
                  <a:gd name="T23" fmla="*/ 944563 h 652"/>
                  <a:gd name="T24" fmla="*/ 539750 w 368"/>
                  <a:gd name="T25" fmla="*/ 900113 h 652"/>
                  <a:gd name="T26" fmla="*/ 584200 w 368"/>
                  <a:gd name="T27" fmla="*/ 765175 h 652"/>
                  <a:gd name="T28" fmla="*/ 495300 w 368"/>
                  <a:gd name="T29" fmla="*/ 674688 h 652"/>
                  <a:gd name="T30" fmla="*/ 495300 w 368"/>
                  <a:gd name="T31" fmla="*/ 628650 h 652"/>
                  <a:gd name="T32" fmla="*/ 449263 w 368"/>
                  <a:gd name="T33" fmla="*/ 539750 h 652"/>
                  <a:gd name="T34" fmla="*/ 404813 w 368"/>
                  <a:gd name="T35" fmla="*/ 358775 h 652"/>
                  <a:gd name="T36" fmla="*/ 404813 w 368"/>
                  <a:gd name="T37" fmla="*/ 88900 h 652"/>
                  <a:gd name="T38" fmla="*/ 314325 w 368"/>
                  <a:gd name="T39" fmla="*/ 179388 h 652"/>
                  <a:gd name="T40" fmla="*/ 223838 w 368"/>
                  <a:gd name="T41" fmla="*/ 134938 h 652"/>
                  <a:gd name="T42" fmla="*/ 223838 w 368"/>
                  <a:gd name="T43" fmla="*/ 0 h 652"/>
                  <a:gd name="T44" fmla="*/ 179388 w 368"/>
                  <a:gd name="T45" fmla="*/ 44450 h 652"/>
                  <a:gd name="T46" fmla="*/ 0 w 368"/>
                  <a:gd name="T47" fmla="*/ 88900 h 652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0" t="0" r="r" b="b"/>
                <a:pathLst>
                  <a:path w="368" h="652">
                    <a:moveTo>
                      <a:pt x="0" y="56"/>
                    </a:moveTo>
                    <a:lnTo>
                      <a:pt x="28" y="113"/>
                    </a:lnTo>
                    <a:lnTo>
                      <a:pt x="0" y="255"/>
                    </a:lnTo>
                    <a:lnTo>
                      <a:pt x="85" y="311"/>
                    </a:lnTo>
                    <a:lnTo>
                      <a:pt x="198" y="340"/>
                    </a:lnTo>
                    <a:lnTo>
                      <a:pt x="198" y="425"/>
                    </a:lnTo>
                    <a:lnTo>
                      <a:pt x="170" y="453"/>
                    </a:lnTo>
                    <a:lnTo>
                      <a:pt x="198" y="538"/>
                    </a:lnTo>
                    <a:lnTo>
                      <a:pt x="255" y="567"/>
                    </a:lnTo>
                    <a:lnTo>
                      <a:pt x="255" y="623"/>
                    </a:lnTo>
                    <a:lnTo>
                      <a:pt x="283" y="652"/>
                    </a:lnTo>
                    <a:lnTo>
                      <a:pt x="283" y="595"/>
                    </a:lnTo>
                    <a:lnTo>
                      <a:pt x="340" y="567"/>
                    </a:lnTo>
                    <a:lnTo>
                      <a:pt x="368" y="482"/>
                    </a:lnTo>
                    <a:lnTo>
                      <a:pt x="312" y="425"/>
                    </a:lnTo>
                    <a:lnTo>
                      <a:pt x="312" y="396"/>
                    </a:lnTo>
                    <a:lnTo>
                      <a:pt x="283" y="340"/>
                    </a:lnTo>
                    <a:lnTo>
                      <a:pt x="255" y="226"/>
                    </a:lnTo>
                    <a:lnTo>
                      <a:pt x="255" y="56"/>
                    </a:lnTo>
                    <a:lnTo>
                      <a:pt x="198" y="113"/>
                    </a:lnTo>
                    <a:lnTo>
                      <a:pt x="141" y="85"/>
                    </a:lnTo>
                    <a:lnTo>
                      <a:pt x="141" y="0"/>
                    </a:lnTo>
                    <a:lnTo>
                      <a:pt x="113" y="28"/>
                    </a:lnTo>
                    <a:lnTo>
                      <a:pt x="0" y="56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9CC00"/>
                  </a:gs>
                  <a:gs pos="100000">
                    <a:srgbClr val="C1E065"/>
                  </a:gs>
                </a:gsLst>
                <a:lin ang="18900000" scaled="1"/>
              </a:gradFill>
              <a:ln w="38100" algn="ctr">
                <a:solidFill>
                  <a:srgbClr val="008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526" name="Freeform 163">
                <a:extLst>
                  <a:ext uri="{FF2B5EF4-FFF2-40B4-BE49-F238E27FC236}">
                    <a16:creationId xmlns:a16="http://schemas.microsoft.com/office/drawing/2014/main" id="{ED054085-EFE0-444B-B09E-E23C43CAF5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10088" y="2190750"/>
                <a:ext cx="360362" cy="584200"/>
              </a:xfrm>
              <a:custGeom>
                <a:avLst/>
                <a:gdLst>
                  <a:gd name="T0" fmla="*/ 46037 w 227"/>
                  <a:gd name="T1" fmla="*/ 0 h 368"/>
                  <a:gd name="T2" fmla="*/ 46037 w 227"/>
                  <a:gd name="T3" fmla="*/ 269875 h 368"/>
                  <a:gd name="T4" fmla="*/ 0 w 227"/>
                  <a:gd name="T5" fmla="*/ 449263 h 368"/>
                  <a:gd name="T6" fmla="*/ 90487 w 227"/>
                  <a:gd name="T7" fmla="*/ 539750 h 368"/>
                  <a:gd name="T8" fmla="*/ 225425 w 227"/>
                  <a:gd name="T9" fmla="*/ 584200 h 368"/>
                  <a:gd name="T10" fmla="*/ 225425 w 227"/>
                  <a:gd name="T11" fmla="*/ 495300 h 368"/>
                  <a:gd name="T12" fmla="*/ 315912 w 227"/>
                  <a:gd name="T13" fmla="*/ 495300 h 368"/>
                  <a:gd name="T14" fmla="*/ 360362 w 227"/>
                  <a:gd name="T15" fmla="*/ 449263 h 368"/>
                  <a:gd name="T16" fmla="*/ 315912 w 227"/>
                  <a:gd name="T17" fmla="*/ 314325 h 368"/>
                  <a:gd name="T18" fmla="*/ 360362 w 227"/>
                  <a:gd name="T19" fmla="*/ 269875 h 368"/>
                  <a:gd name="T20" fmla="*/ 360362 w 227"/>
                  <a:gd name="T21" fmla="*/ 134938 h 368"/>
                  <a:gd name="T22" fmla="*/ 180975 w 227"/>
                  <a:gd name="T23" fmla="*/ 88900 h 368"/>
                  <a:gd name="T24" fmla="*/ 46037 w 227"/>
                  <a:gd name="T25" fmla="*/ 0 h 368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227" h="368">
                    <a:moveTo>
                      <a:pt x="29" y="0"/>
                    </a:moveTo>
                    <a:lnTo>
                      <a:pt x="29" y="170"/>
                    </a:lnTo>
                    <a:lnTo>
                      <a:pt x="0" y="283"/>
                    </a:lnTo>
                    <a:lnTo>
                      <a:pt x="57" y="340"/>
                    </a:lnTo>
                    <a:lnTo>
                      <a:pt x="142" y="368"/>
                    </a:lnTo>
                    <a:lnTo>
                      <a:pt x="142" y="312"/>
                    </a:lnTo>
                    <a:lnTo>
                      <a:pt x="199" y="312"/>
                    </a:lnTo>
                    <a:lnTo>
                      <a:pt x="227" y="283"/>
                    </a:lnTo>
                    <a:lnTo>
                      <a:pt x="199" y="198"/>
                    </a:lnTo>
                    <a:lnTo>
                      <a:pt x="227" y="170"/>
                    </a:lnTo>
                    <a:lnTo>
                      <a:pt x="227" y="85"/>
                    </a:lnTo>
                    <a:lnTo>
                      <a:pt x="114" y="56"/>
                    </a:lnTo>
                    <a:lnTo>
                      <a:pt x="29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9CC00"/>
                  </a:gs>
                  <a:gs pos="100000">
                    <a:srgbClr val="C1E065"/>
                  </a:gs>
                </a:gsLst>
                <a:lin ang="18900000" scaled="1"/>
              </a:gradFill>
              <a:ln w="38100" algn="ctr">
                <a:solidFill>
                  <a:srgbClr val="008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527" name="Freeform 164">
                <a:extLst>
                  <a:ext uri="{FF2B5EF4-FFF2-40B4-BE49-F238E27FC236}">
                    <a16:creationId xmlns:a16="http://schemas.microsoft.com/office/drawing/2014/main" id="{859DED8E-23F2-4B8F-A537-7ED9D9EA222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21188" y="2640013"/>
                <a:ext cx="630237" cy="539750"/>
              </a:xfrm>
              <a:custGeom>
                <a:avLst/>
                <a:gdLst>
                  <a:gd name="T0" fmla="*/ 88900 w 397"/>
                  <a:gd name="T1" fmla="*/ 0 h 340"/>
                  <a:gd name="T2" fmla="*/ 0 w 397"/>
                  <a:gd name="T3" fmla="*/ 180975 h 340"/>
                  <a:gd name="T4" fmla="*/ 179387 w 397"/>
                  <a:gd name="T5" fmla="*/ 360363 h 340"/>
                  <a:gd name="T6" fmla="*/ 404812 w 397"/>
                  <a:gd name="T7" fmla="*/ 450850 h 340"/>
                  <a:gd name="T8" fmla="*/ 449262 w 397"/>
                  <a:gd name="T9" fmla="*/ 539750 h 340"/>
                  <a:gd name="T10" fmla="*/ 584200 w 397"/>
                  <a:gd name="T11" fmla="*/ 539750 h 340"/>
                  <a:gd name="T12" fmla="*/ 630237 w 397"/>
                  <a:gd name="T13" fmla="*/ 495300 h 340"/>
                  <a:gd name="T14" fmla="*/ 584200 w 397"/>
                  <a:gd name="T15" fmla="*/ 404813 h 340"/>
                  <a:gd name="T16" fmla="*/ 630237 w 397"/>
                  <a:gd name="T17" fmla="*/ 360363 h 340"/>
                  <a:gd name="T18" fmla="*/ 630237 w 397"/>
                  <a:gd name="T19" fmla="*/ 269875 h 340"/>
                  <a:gd name="T20" fmla="*/ 584200 w 397"/>
                  <a:gd name="T21" fmla="*/ 180975 h 340"/>
                  <a:gd name="T22" fmla="*/ 539750 w 397"/>
                  <a:gd name="T23" fmla="*/ 134938 h 340"/>
                  <a:gd name="T24" fmla="*/ 539750 w 397"/>
                  <a:gd name="T25" fmla="*/ 46038 h 340"/>
                  <a:gd name="T26" fmla="*/ 449262 w 397"/>
                  <a:gd name="T27" fmla="*/ 0 h 340"/>
                  <a:gd name="T28" fmla="*/ 404812 w 397"/>
                  <a:gd name="T29" fmla="*/ 46038 h 340"/>
                  <a:gd name="T30" fmla="*/ 314325 w 397"/>
                  <a:gd name="T31" fmla="*/ 46038 h 340"/>
                  <a:gd name="T32" fmla="*/ 314325 w 397"/>
                  <a:gd name="T33" fmla="*/ 134938 h 340"/>
                  <a:gd name="T34" fmla="*/ 179387 w 397"/>
                  <a:gd name="T35" fmla="*/ 90488 h 340"/>
                  <a:gd name="T36" fmla="*/ 88900 w 397"/>
                  <a:gd name="T37" fmla="*/ 0 h 340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0" t="0" r="r" b="b"/>
                <a:pathLst>
                  <a:path w="397" h="340">
                    <a:moveTo>
                      <a:pt x="56" y="0"/>
                    </a:moveTo>
                    <a:lnTo>
                      <a:pt x="0" y="114"/>
                    </a:lnTo>
                    <a:lnTo>
                      <a:pt x="113" y="227"/>
                    </a:lnTo>
                    <a:lnTo>
                      <a:pt x="255" y="284"/>
                    </a:lnTo>
                    <a:lnTo>
                      <a:pt x="283" y="340"/>
                    </a:lnTo>
                    <a:lnTo>
                      <a:pt x="368" y="340"/>
                    </a:lnTo>
                    <a:lnTo>
                      <a:pt x="397" y="312"/>
                    </a:lnTo>
                    <a:lnTo>
                      <a:pt x="368" y="255"/>
                    </a:lnTo>
                    <a:lnTo>
                      <a:pt x="397" y="227"/>
                    </a:lnTo>
                    <a:lnTo>
                      <a:pt x="397" y="170"/>
                    </a:lnTo>
                    <a:lnTo>
                      <a:pt x="368" y="114"/>
                    </a:lnTo>
                    <a:lnTo>
                      <a:pt x="340" y="85"/>
                    </a:lnTo>
                    <a:lnTo>
                      <a:pt x="340" y="29"/>
                    </a:lnTo>
                    <a:lnTo>
                      <a:pt x="283" y="0"/>
                    </a:lnTo>
                    <a:lnTo>
                      <a:pt x="255" y="29"/>
                    </a:lnTo>
                    <a:lnTo>
                      <a:pt x="198" y="29"/>
                    </a:lnTo>
                    <a:lnTo>
                      <a:pt x="198" y="85"/>
                    </a:lnTo>
                    <a:lnTo>
                      <a:pt x="113" y="57"/>
                    </a:lnTo>
                    <a:lnTo>
                      <a:pt x="56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9CC00"/>
                  </a:gs>
                  <a:gs pos="100000">
                    <a:srgbClr val="C1E065"/>
                  </a:gs>
                </a:gsLst>
                <a:lin ang="18900000" scaled="1"/>
              </a:gradFill>
              <a:ln w="38100" algn="ctr">
                <a:solidFill>
                  <a:srgbClr val="008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528" name="Freeform 165">
                <a:extLst>
                  <a:ext uri="{FF2B5EF4-FFF2-40B4-BE49-F238E27FC236}">
                    <a16:creationId xmlns:a16="http://schemas.microsoft.com/office/drawing/2014/main" id="{401504CA-FAFD-4628-9A10-0B8EA0F423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10425" y="3090863"/>
                <a:ext cx="539750" cy="584200"/>
              </a:xfrm>
              <a:custGeom>
                <a:avLst/>
                <a:gdLst>
                  <a:gd name="T0" fmla="*/ 539750 w 340"/>
                  <a:gd name="T1" fmla="*/ 223838 h 368"/>
                  <a:gd name="T2" fmla="*/ 495300 w 340"/>
                  <a:gd name="T3" fmla="*/ 495300 h 368"/>
                  <a:gd name="T4" fmla="*/ 360363 w 340"/>
                  <a:gd name="T5" fmla="*/ 584200 h 368"/>
                  <a:gd name="T6" fmla="*/ 269875 w 340"/>
                  <a:gd name="T7" fmla="*/ 584200 h 368"/>
                  <a:gd name="T8" fmla="*/ 225425 w 340"/>
                  <a:gd name="T9" fmla="*/ 584200 h 368"/>
                  <a:gd name="T10" fmla="*/ 225425 w 340"/>
                  <a:gd name="T11" fmla="*/ 360363 h 368"/>
                  <a:gd name="T12" fmla="*/ 0 w 340"/>
                  <a:gd name="T13" fmla="*/ 404813 h 368"/>
                  <a:gd name="T14" fmla="*/ 0 w 340"/>
                  <a:gd name="T15" fmla="*/ 314325 h 368"/>
                  <a:gd name="T16" fmla="*/ 0 w 340"/>
                  <a:gd name="T17" fmla="*/ 179388 h 368"/>
                  <a:gd name="T18" fmla="*/ 90488 w 340"/>
                  <a:gd name="T19" fmla="*/ 88900 h 368"/>
                  <a:gd name="T20" fmla="*/ 90488 w 340"/>
                  <a:gd name="T21" fmla="*/ 44450 h 368"/>
                  <a:gd name="T22" fmla="*/ 134938 w 340"/>
                  <a:gd name="T23" fmla="*/ 0 h 368"/>
                  <a:gd name="T24" fmla="*/ 539750 w 340"/>
                  <a:gd name="T25" fmla="*/ 223838 h 368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340" h="368">
                    <a:moveTo>
                      <a:pt x="340" y="141"/>
                    </a:moveTo>
                    <a:lnTo>
                      <a:pt x="312" y="312"/>
                    </a:lnTo>
                    <a:lnTo>
                      <a:pt x="227" y="368"/>
                    </a:lnTo>
                    <a:lnTo>
                      <a:pt x="170" y="368"/>
                    </a:lnTo>
                    <a:lnTo>
                      <a:pt x="142" y="368"/>
                    </a:lnTo>
                    <a:lnTo>
                      <a:pt x="142" y="227"/>
                    </a:lnTo>
                    <a:lnTo>
                      <a:pt x="0" y="255"/>
                    </a:lnTo>
                    <a:lnTo>
                      <a:pt x="0" y="198"/>
                    </a:lnTo>
                    <a:lnTo>
                      <a:pt x="0" y="113"/>
                    </a:lnTo>
                    <a:lnTo>
                      <a:pt x="57" y="56"/>
                    </a:lnTo>
                    <a:lnTo>
                      <a:pt x="57" y="28"/>
                    </a:lnTo>
                    <a:lnTo>
                      <a:pt x="85" y="0"/>
                    </a:lnTo>
                    <a:lnTo>
                      <a:pt x="340" y="141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9CC00"/>
                  </a:gs>
                  <a:gs pos="100000">
                    <a:srgbClr val="C1E065"/>
                  </a:gs>
                </a:gsLst>
                <a:lin ang="18900000" scaled="1"/>
              </a:gradFill>
              <a:ln w="38100" algn="ctr">
                <a:solidFill>
                  <a:srgbClr val="008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529" name="Freeform 166">
                <a:extLst>
                  <a:ext uri="{FF2B5EF4-FFF2-40B4-BE49-F238E27FC236}">
                    <a16:creationId xmlns:a16="http://schemas.microsoft.com/office/drawing/2014/main" id="{DD0C5BAD-E0EB-46F9-993E-E525E67BF8C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70675" y="2820988"/>
                <a:ext cx="674688" cy="854075"/>
              </a:xfrm>
              <a:custGeom>
                <a:avLst/>
                <a:gdLst>
                  <a:gd name="T0" fmla="*/ 674688 w 425"/>
                  <a:gd name="T1" fmla="*/ 269875 h 538"/>
                  <a:gd name="T2" fmla="*/ 630238 w 425"/>
                  <a:gd name="T3" fmla="*/ 314325 h 538"/>
                  <a:gd name="T4" fmla="*/ 630238 w 425"/>
                  <a:gd name="T5" fmla="*/ 358775 h 538"/>
                  <a:gd name="T6" fmla="*/ 539750 w 425"/>
                  <a:gd name="T7" fmla="*/ 449263 h 538"/>
                  <a:gd name="T8" fmla="*/ 539750 w 425"/>
                  <a:gd name="T9" fmla="*/ 584200 h 538"/>
                  <a:gd name="T10" fmla="*/ 450850 w 425"/>
                  <a:gd name="T11" fmla="*/ 584200 h 538"/>
                  <a:gd name="T12" fmla="*/ 315913 w 425"/>
                  <a:gd name="T13" fmla="*/ 765175 h 538"/>
                  <a:gd name="T14" fmla="*/ 134938 w 425"/>
                  <a:gd name="T15" fmla="*/ 809625 h 538"/>
                  <a:gd name="T16" fmla="*/ 90488 w 425"/>
                  <a:gd name="T17" fmla="*/ 854075 h 538"/>
                  <a:gd name="T18" fmla="*/ 44450 w 425"/>
                  <a:gd name="T19" fmla="*/ 809625 h 538"/>
                  <a:gd name="T20" fmla="*/ 44450 w 425"/>
                  <a:gd name="T21" fmla="*/ 674688 h 538"/>
                  <a:gd name="T22" fmla="*/ 90488 w 425"/>
                  <a:gd name="T23" fmla="*/ 630238 h 538"/>
                  <a:gd name="T24" fmla="*/ 90488 w 425"/>
                  <a:gd name="T25" fmla="*/ 493713 h 538"/>
                  <a:gd name="T26" fmla="*/ 179388 w 425"/>
                  <a:gd name="T27" fmla="*/ 404813 h 538"/>
                  <a:gd name="T28" fmla="*/ 179388 w 425"/>
                  <a:gd name="T29" fmla="*/ 358775 h 538"/>
                  <a:gd name="T30" fmla="*/ 90488 w 425"/>
                  <a:gd name="T31" fmla="*/ 314325 h 538"/>
                  <a:gd name="T32" fmla="*/ 0 w 425"/>
                  <a:gd name="T33" fmla="*/ 223838 h 538"/>
                  <a:gd name="T34" fmla="*/ 44450 w 425"/>
                  <a:gd name="T35" fmla="*/ 134938 h 538"/>
                  <a:gd name="T36" fmla="*/ 225425 w 425"/>
                  <a:gd name="T37" fmla="*/ 88900 h 538"/>
                  <a:gd name="T38" fmla="*/ 269875 w 425"/>
                  <a:gd name="T39" fmla="*/ 0 h 538"/>
                  <a:gd name="T40" fmla="*/ 674688 w 425"/>
                  <a:gd name="T41" fmla="*/ 269875 h 538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0" t="0" r="r" b="b"/>
                <a:pathLst>
                  <a:path w="425" h="538">
                    <a:moveTo>
                      <a:pt x="425" y="170"/>
                    </a:moveTo>
                    <a:lnTo>
                      <a:pt x="397" y="198"/>
                    </a:lnTo>
                    <a:lnTo>
                      <a:pt x="397" y="226"/>
                    </a:lnTo>
                    <a:lnTo>
                      <a:pt x="340" y="283"/>
                    </a:lnTo>
                    <a:lnTo>
                      <a:pt x="340" y="368"/>
                    </a:lnTo>
                    <a:lnTo>
                      <a:pt x="284" y="368"/>
                    </a:lnTo>
                    <a:lnTo>
                      <a:pt x="199" y="482"/>
                    </a:lnTo>
                    <a:lnTo>
                      <a:pt x="85" y="510"/>
                    </a:lnTo>
                    <a:lnTo>
                      <a:pt x="57" y="538"/>
                    </a:lnTo>
                    <a:lnTo>
                      <a:pt x="28" y="510"/>
                    </a:lnTo>
                    <a:lnTo>
                      <a:pt x="28" y="425"/>
                    </a:lnTo>
                    <a:lnTo>
                      <a:pt x="57" y="397"/>
                    </a:lnTo>
                    <a:lnTo>
                      <a:pt x="57" y="311"/>
                    </a:lnTo>
                    <a:lnTo>
                      <a:pt x="113" y="255"/>
                    </a:lnTo>
                    <a:lnTo>
                      <a:pt x="113" y="226"/>
                    </a:lnTo>
                    <a:lnTo>
                      <a:pt x="57" y="198"/>
                    </a:lnTo>
                    <a:lnTo>
                      <a:pt x="0" y="141"/>
                    </a:lnTo>
                    <a:lnTo>
                      <a:pt x="28" y="85"/>
                    </a:lnTo>
                    <a:lnTo>
                      <a:pt x="142" y="56"/>
                    </a:lnTo>
                    <a:lnTo>
                      <a:pt x="170" y="0"/>
                    </a:lnTo>
                    <a:lnTo>
                      <a:pt x="425" y="17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9CC00"/>
                  </a:gs>
                  <a:gs pos="100000">
                    <a:srgbClr val="C1E065"/>
                  </a:gs>
                </a:gsLst>
                <a:lin ang="18900000" scaled="1"/>
              </a:gradFill>
              <a:ln w="38100" algn="ctr">
                <a:solidFill>
                  <a:srgbClr val="008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530" name="Freeform 167">
                <a:extLst>
                  <a:ext uri="{FF2B5EF4-FFF2-40B4-BE49-F238E27FC236}">
                    <a16:creationId xmlns:a16="http://schemas.microsoft.com/office/drawing/2014/main" id="{82E492E4-455A-4B78-875E-270029AE6F3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65863" y="3044825"/>
                <a:ext cx="584200" cy="765175"/>
              </a:xfrm>
              <a:custGeom>
                <a:avLst/>
                <a:gdLst>
                  <a:gd name="T0" fmla="*/ 0 w 368"/>
                  <a:gd name="T1" fmla="*/ 269875 h 482"/>
                  <a:gd name="T2" fmla="*/ 44450 w 368"/>
                  <a:gd name="T3" fmla="*/ 360363 h 482"/>
                  <a:gd name="T4" fmla="*/ 0 w 368"/>
                  <a:gd name="T5" fmla="*/ 450850 h 482"/>
                  <a:gd name="T6" fmla="*/ 90488 w 368"/>
                  <a:gd name="T7" fmla="*/ 495300 h 482"/>
                  <a:gd name="T8" fmla="*/ 44450 w 368"/>
                  <a:gd name="T9" fmla="*/ 541338 h 482"/>
                  <a:gd name="T10" fmla="*/ 90488 w 368"/>
                  <a:gd name="T11" fmla="*/ 630238 h 482"/>
                  <a:gd name="T12" fmla="*/ 44450 w 368"/>
                  <a:gd name="T13" fmla="*/ 720725 h 482"/>
                  <a:gd name="T14" fmla="*/ 90488 w 368"/>
                  <a:gd name="T15" fmla="*/ 765175 h 482"/>
                  <a:gd name="T16" fmla="*/ 225425 w 368"/>
                  <a:gd name="T17" fmla="*/ 720725 h 482"/>
                  <a:gd name="T18" fmla="*/ 360363 w 368"/>
                  <a:gd name="T19" fmla="*/ 765175 h 482"/>
                  <a:gd name="T20" fmla="*/ 449263 w 368"/>
                  <a:gd name="T21" fmla="*/ 720725 h 482"/>
                  <a:gd name="T22" fmla="*/ 360363 w 368"/>
                  <a:gd name="T23" fmla="*/ 720725 h 482"/>
                  <a:gd name="T24" fmla="*/ 449263 w 368"/>
                  <a:gd name="T25" fmla="*/ 585788 h 482"/>
                  <a:gd name="T26" fmla="*/ 449263 w 368"/>
                  <a:gd name="T27" fmla="*/ 450850 h 482"/>
                  <a:gd name="T28" fmla="*/ 495300 w 368"/>
                  <a:gd name="T29" fmla="*/ 406400 h 482"/>
                  <a:gd name="T30" fmla="*/ 495300 w 368"/>
                  <a:gd name="T31" fmla="*/ 269875 h 482"/>
                  <a:gd name="T32" fmla="*/ 584200 w 368"/>
                  <a:gd name="T33" fmla="*/ 180975 h 482"/>
                  <a:gd name="T34" fmla="*/ 584200 w 368"/>
                  <a:gd name="T35" fmla="*/ 134938 h 482"/>
                  <a:gd name="T36" fmla="*/ 495300 w 368"/>
                  <a:gd name="T37" fmla="*/ 90488 h 482"/>
                  <a:gd name="T38" fmla="*/ 404813 w 368"/>
                  <a:gd name="T39" fmla="*/ 0 h 482"/>
                  <a:gd name="T40" fmla="*/ 269875 w 368"/>
                  <a:gd name="T41" fmla="*/ 46038 h 482"/>
                  <a:gd name="T42" fmla="*/ 269875 w 368"/>
                  <a:gd name="T43" fmla="*/ 90488 h 482"/>
                  <a:gd name="T44" fmla="*/ 134938 w 368"/>
                  <a:gd name="T45" fmla="*/ 134938 h 482"/>
                  <a:gd name="T46" fmla="*/ 44450 w 368"/>
                  <a:gd name="T47" fmla="*/ 90488 h 482"/>
                  <a:gd name="T48" fmla="*/ 44450 w 368"/>
                  <a:gd name="T49" fmla="*/ 225425 h 482"/>
                  <a:gd name="T50" fmla="*/ 0 w 368"/>
                  <a:gd name="T51" fmla="*/ 269875 h 482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0" t="0" r="r" b="b"/>
                <a:pathLst>
                  <a:path w="368" h="482">
                    <a:moveTo>
                      <a:pt x="0" y="170"/>
                    </a:moveTo>
                    <a:lnTo>
                      <a:pt x="28" y="227"/>
                    </a:lnTo>
                    <a:lnTo>
                      <a:pt x="0" y="284"/>
                    </a:lnTo>
                    <a:lnTo>
                      <a:pt x="57" y="312"/>
                    </a:lnTo>
                    <a:lnTo>
                      <a:pt x="28" y="341"/>
                    </a:lnTo>
                    <a:lnTo>
                      <a:pt x="57" y="397"/>
                    </a:lnTo>
                    <a:lnTo>
                      <a:pt x="28" y="454"/>
                    </a:lnTo>
                    <a:lnTo>
                      <a:pt x="57" y="482"/>
                    </a:lnTo>
                    <a:lnTo>
                      <a:pt x="142" y="454"/>
                    </a:lnTo>
                    <a:lnTo>
                      <a:pt x="227" y="482"/>
                    </a:lnTo>
                    <a:lnTo>
                      <a:pt x="283" y="454"/>
                    </a:lnTo>
                    <a:lnTo>
                      <a:pt x="227" y="454"/>
                    </a:lnTo>
                    <a:lnTo>
                      <a:pt x="283" y="369"/>
                    </a:lnTo>
                    <a:lnTo>
                      <a:pt x="283" y="284"/>
                    </a:lnTo>
                    <a:lnTo>
                      <a:pt x="312" y="256"/>
                    </a:lnTo>
                    <a:lnTo>
                      <a:pt x="312" y="170"/>
                    </a:lnTo>
                    <a:lnTo>
                      <a:pt x="368" y="114"/>
                    </a:lnTo>
                    <a:lnTo>
                      <a:pt x="368" y="85"/>
                    </a:lnTo>
                    <a:lnTo>
                      <a:pt x="312" y="57"/>
                    </a:lnTo>
                    <a:lnTo>
                      <a:pt x="255" y="0"/>
                    </a:lnTo>
                    <a:lnTo>
                      <a:pt x="170" y="29"/>
                    </a:lnTo>
                    <a:lnTo>
                      <a:pt x="170" y="57"/>
                    </a:lnTo>
                    <a:lnTo>
                      <a:pt x="85" y="85"/>
                    </a:lnTo>
                    <a:lnTo>
                      <a:pt x="28" y="57"/>
                    </a:lnTo>
                    <a:lnTo>
                      <a:pt x="28" y="142"/>
                    </a:lnTo>
                    <a:lnTo>
                      <a:pt x="0" y="17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9CC00"/>
                  </a:gs>
                  <a:gs pos="100000">
                    <a:srgbClr val="C1E065"/>
                  </a:gs>
                </a:gsLst>
                <a:lin ang="18900000" scaled="1"/>
              </a:gradFill>
              <a:ln w="38100" algn="ctr">
                <a:solidFill>
                  <a:srgbClr val="008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531" name="Freeform 168">
                <a:extLst>
                  <a:ext uri="{FF2B5EF4-FFF2-40B4-BE49-F238E27FC236}">
                    <a16:creationId xmlns:a16="http://schemas.microsoft.com/office/drawing/2014/main" id="{ADC08096-582B-4987-9395-47752FE0F23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86363" y="3000375"/>
                <a:ext cx="1169987" cy="855663"/>
              </a:xfrm>
              <a:custGeom>
                <a:avLst/>
                <a:gdLst>
                  <a:gd name="T0" fmla="*/ 1123950 w 737"/>
                  <a:gd name="T1" fmla="*/ 765175 h 539"/>
                  <a:gd name="T2" fmla="*/ 1079500 w 737"/>
                  <a:gd name="T3" fmla="*/ 855663 h 539"/>
                  <a:gd name="T4" fmla="*/ 1035050 w 737"/>
                  <a:gd name="T5" fmla="*/ 809625 h 539"/>
                  <a:gd name="T6" fmla="*/ 944562 w 737"/>
                  <a:gd name="T7" fmla="*/ 765175 h 539"/>
                  <a:gd name="T8" fmla="*/ 944562 w 737"/>
                  <a:gd name="T9" fmla="*/ 720725 h 539"/>
                  <a:gd name="T10" fmla="*/ 854075 w 737"/>
                  <a:gd name="T11" fmla="*/ 630238 h 539"/>
                  <a:gd name="T12" fmla="*/ 719137 w 737"/>
                  <a:gd name="T13" fmla="*/ 585788 h 539"/>
                  <a:gd name="T14" fmla="*/ 674687 w 737"/>
                  <a:gd name="T15" fmla="*/ 674688 h 539"/>
                  <a:gd name="T16" fmla="*/ 539750 w 737"/>
                  <a:gd name="T17" fmla="*/ 674688 h 539"/>
                  <a:gd name="T18" fmla="*/ 539750 w 737"/>
                  <a:gd name="T19" fmla="*/ 539750 h 539"/>
                  <a:gd name="T20" fmla="*/ 493712 w 737"/>
                  <a:gd name="T21" fmla="*/ 404813 h 539"/>
                  <a:gd name="T22" fmla="*/ 449262 w 737"/>
                  <a:gd name="T23" fmla="*/ 404813 h 539"/>
                  <a:gd name="T24" fmla="*/ 404812 w 737"/>
                  <a:gd name="T25" fmla="*/ 314325 h 539"/>
                  <a:gd name="T26" fmla="*/ 314325 w 737"/>
                  <a:gd name="T27" fmla="*/ 314325 h 539"/>
                  <a:gd name="T28" fmla="*/ 269875 w 737"/>
                  <a:gd name="T29" fmla="*/ 225425 h 539"/>
                  <a:gd name="T30" fmla="*/ 223837 w 737"/>
                  <a:gd name="T31" fmla="*/ 450850 h 539"/>
                  <a:gd name="T32" fmla="*/ 179387 w 737"/>
                  <a:gd name="T33" fmla="*/ 495300 h 539"/>
                  <a:gd name="T34" fmla="*/ 179387 w 737"/>
                  <a:gd name="T35" fmla="*/ 539750 h 539"/>
                  <a:gd name="T36" fmla="*/ 134937 w 737"/>
                  <a:gd name="T37" fmla="*/ 585788 h 539"/>
                  <a:gd name="T38" fmla="*/ 0 w 737"/>
                  <a:gd name="T39" fmla="*/ 539750 h 539"/>
                  <a:gd name="T40" fmla="*/ 44450 w 737"/>
                  <a:gd name="T41" fmla="*/ 404813 h 539"/>
                  <a:gd name="T42" fmla="*/ 44450 w 737"/>
                  <a:gd name="T43" fmla="*/ 179388 h 539"/>
                  <a:gd name="T44" fmla="*/ 134937 w 737"/>
                  <a:gd name="T45" fmla="*/ 90488 h 539"/>
                  <a:gd name="T46" fmla="*/ 44450 w 737"/>
                  <a:gd name="T47" fmla="*/ 44450 h 539"/>
                  <a:gd name="T48" fmla="*/ 134937 w 737"/>
                  <a:gd name="T49" fmla="*/ 0 h 539"/>
                  <a:gd name="T50" fmla="*/ 269875 w 737"/>
                  <a:gd name="T51" fmla="*/ 90488 h 539"/>
                  <a:gd name="T52" fmla="*/ 449262 w 737"/>
                  <a:gd name="T53" fmla="*/ 44450 h 539"/>
                  <a:gd name="T54" fmla="*/ 584200 w 737"/>
                  <a:gd name="T55" fmla="*/ 225425 h 539"/>
                  <a:gd name="T56" fmla="*/ 765175 w 737"/>
                  <a:gd name="T57" fmla="*/ 269875 h 539"/>
                  <a:gd name="T58" fmla="*/ 900112 w 737"/>
                  <a:gd name="T59" fmla="*/ 225425 h 539"/>
                  <a:gd name="T60" fmla="*/ 989012 w 737"/>
                  <a:gd name="T61" fmla="*/ 225425 h 539"/>
                  <a:gd name="T62" fmla="*/ 1035050 w 737"/>
                  <a:gd name="T63" fmla="*/ 314325 h 539"/>
                  <a:gd name="T64" fmla="*/ 1079500 w 737"/>
                  <a:gd name="T65" fmla="*/ 314325 h 539"/>
                  <a:gd name="T66" fmla="*/ 1123950 w 737"/>
                  <a:gd name="T67" fmla="*/ 404813 h 539"/>
                  <a:gd name="T68" fmla="*/ 1079500 w 737"/>
                  <a:gd name="T69" fmla="*/ 495300 h 539"/>
                  <a:gd name="T70" fmla="*/ 1169987 w 737"/>
                  <a:gd name="T71" fmla="*/ 539750 h 539"/>
                  <a:gd name="T72" fmla="*/ 1123950 w 737"/>
                  <a:gd name="T73" fmla="*/ 585788 h 539"/>
                  <a:gd name="T74" fmla="*/ 1169987 w 737"/>
                  <a:gd name="T75" fmla="*/ 674688 h 539"/>
                  <a:gd name="T76" fmla="*/ 1123950 w 737"/>
                  <a:gd name="T77" fmla="*/ 765175 h 539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</a:gdLst>
                <a:ahLst/>
                <a:cxnLst>
                  <a:cxn ang="T78">
                    <a:pos x="T0" y="T1"/>
                  </a:cxn>
                  <a:cxn ang="T79">
                    <a:pos x="T2" y="T3"/>
                  </a:cxn>
                  <a:cxn ang="T80">
                    <a:pos x="T4" y="T5"/>
                  </a:cxn>
                  <a:cxn ang="T81">
                    <a:pos x="T6" y="T7"/>
                  </a:cxn>
                  <a:cxn ang="T82">
                    <a:pos x="T8" y="T9"/>
                  </a:cxn>
                  <a:cxn ang="T83">
                    <a:pos x="T10" y="T11"/>
                  </a:cxn>
                  <a:cxn ang="T84">
                    <a:pos x="T12" y="T13"/>
                  </a:cxn>
                  <a:cxn ang="T85">
                    <a:pos x="T14" y="T15"/>
                  </a:cxn>
                  <a:cxn ang="T86">
                    <a:pos x="T16" y="T17"/>
                  </a:cxn>
                  <a:cxn ang="T87">
                    <a:pos x="T18" y="T19"/>
                  </a:cxn>
                  <a:cxn ang="T88">
                    <a:pos x="T20" y="T21"/>
                  </a:cxn>
                  <a:cxn ang="T89">
                    <a:pos x="T22" y="T23"/>
                  </a:cxn>
                  <a:cxn ang="T90">
                    <a:pos x="T24" y="T25"/>
                  </a:cxn>
                  <a:cxn ang="T91">
                    <a:pos x="T26" y="T27"/>
                  </a:cxn>
                  <a:cxn ang="T92">
                    <a:pos x="T28" y="T29"/>
                  </a:cxn>
                  <a:cxn ang="T93">
                    <a:pos x="T30" y="T31"/>
                  </a:cxn>
                  <a:cxn ang="T94">
                    <a:pos x="T32" y="T33"/>
                  </a:cxn>
                  <a:cxn ang="T95">
                    <a:pos x="T34" y="T35"/>
                  </a:cxn>
                  <a:cxn ang="T96">
                    <a:pos x="T36" y="T37"/>
                  </a:cxn>
                  <a:cxn ang="T97">
                    <a:pos x="T38" y="T39"/>
                  </a:cxn>
                  <a:cxn ang="T98">
                    <a:pos x="T40" y="T41"/>
                  </a:cxn>
                  <a:cxn ang="T99">
                    <a:pos x="T42" y="T43"/>
                  </a:cxn>
                  <a:cxn ang="T100">
                    <a:pos x="T44" y="T45"/>
                  </a:cxn>
                  <a:cxn ang="T101">
                    <a:pos x="T46" y="T47"/>
                  </a:cxn>
                  <a:cxn ang="T102">
                    <a:pos x="T48" y="T49"/>
                  </a:cxn>
                  <a:cxn ang="T103">
                    <a:pos x="T50" y="T51"/>
                  </a:cxn>
                  <a:cxn ang="T104">
                    <a:pos x="T52" y="T53"/>
                  </a:cxn>
                  <a:cxn ang="T105">
                    <a:pos x="T54" y="T55"/>
                  </a:cxn>
                  <a:cxn ang="T106">
                    <a:pos x="T56" y="T57"/>
                  </a:cxn>
                  <a:cxn ang="T107">
                    <a:pos x="T58" y="T59"/>
                  </a:cxn>
                  <a:cxn ang="T108">
                    <a:pos x="T60" y="T61"/>
                  </a:cxn>
                  <a:cxn ang="T109">
                    <a:pos x="T62" y="T63"/>
                  </a:cxn>
                  <a:cxn ang="T110">
                    <a:pos x="T64" y="T65"/>
                  </a:cxn>
                  <a:cxn ang="T111">
                    <a:pos x="T66" y="T67"/>
                  </a:cxn>
                  <a:cxn ang="T112">
                    <a:pos x="T68" y="T69"/>
                  </a:cxn>
                  <a:cxn ang="T113">
                    <a:pos x="T70" y="T71"/>
                  </a:cxn>
                  <a:cxn ang="T114">
                    <a:pos x="T72" y="T73"/>
                  </a:cxn>
                  <a:cxn ang="T115">
                    <a:pos x="T74" y="T75"/>
                  </a:cxn>
                  <a:cxn ang="T116">
                    <a:pos x="T76" y="T77"/>
                  </a:cxn>
                </a:cxnLst>
                <a:rect l="0" t="0" r="r" b="b"/>
                <a:pathLst>
                  <a:path w="737" h="539">
                    <a:moveTo>
                      <a:pt x="708" y="482"/>
                    </a:moveTo>
                    <a:lnTo>
                      <a:pt x="680" y="539"/>
                    </a:lnTo>
                    <a:lnTo>
                      <a:pt x="652" y="510"/>
                    </a:lnTo>
                    <a:lnTo>
                      <a:pt x="595" y="482"/>
                    </a:lnTo>
                    <a:lnTo>
                      <a:pt x="595" y="454"/>
                    </a:lnTo>
                    <a:lnTo>
                      <a:pt x="538" y="397"/>
                    </a:lnTo>
                    <a:lnTo>
                      <a:pt x="453" y="369"/>
                    </a:lnTo>
                    <a:lnTo>
                      <a:pt x="425" y="425"/>
                    </a:lnTo>
                    <a:lnTo>
                      <a:pt x="340" y="425"/>
                    </a:lnTo>
                    <a:lnTo>
                      <a:pt x="340" y="340"/>
                    </a:lnTo>
                    <a:lnTo>
                      <a:pt x="311" y="255"/>
                    </a:lnTo>
                    <a:lnTo>
                      <a:pt x="283" y="255"/>
                    </a:lnTo>
                    <a:lnTo>
                      <a:pt x="255" y="198"/>
                    </a:lnTo>
                    <a:lnTo>
                      <a:pt x="198" y="198"/>
                    </a:lnTo>
                    <a:lnTo>
                      <a:pt x="170" y="142"/>
                    </a:lnTo>
                    <a:lnTo>
                      <a:pt x="141" y="284"/>
                    </a:lnTo>
                    <a:lnTo>
                      <a:pt x="113" y="312"/>
                    </a:lnTo>
                    <a:lnTo>
                      <a:pt x="113" y="340"/>
                    </a:lnTo>
                    <a:lnTo>
                      <a:pt x="85" y="369"/>
                    </a:lnTo>
                    <a:lnTo>
                      <a:pt x="0" y="340"/>
                    </a:lnTo>
                    <a:lnTo>
                      <a:pt x="28" y="255"/>
                    </a:lnTo>
                    <a:lnTo>
                      <a:pt x="28" y="113"/>
                    </a:lnTo>
                    <a:lnTo>
                      <a:pt x="85" y="57"/>
                    </a:lnTo>
                    <a:lnTo>
                      <a:pt x="28" y="28"/>
                    </a:lnTo>
                    <a:lnTo>
                      <a:pt x="85" y="0"/>
                    </a:lnTo>
                    <a:lnTo>
                      <a:pt x="170" y="57"/>
                    </a:lnTo>
                    <a:lnTo>
                      <a:pt x="283" y="28"/>
                    </a:lnTo>
                    <a:lnTo>
                      <a:pt x="368" y="142"/>
                    </a:lnTo>
                    <a:lnTo>
                      <a:pt x="482" y="170"/>
                    </a:lnTo>
                    <a:lnTo>
                      <a:pt x="567" y="142"/>
                    </a:lnTo>
                    <a:lnTo>
                      <a:pt x="623" y="142"/>
                    </a:lnTo>
                    <a:lnTo>
                      <a:pt x="652" y="198"/>
                    </a:lnTo>
                    <a:lnTo>
                      <a:pt x="680" y="198"/>
                    </a:lnTo>
                    <a:lnTo>
                      <a:pt x="708" y="255"/>
                    </a:lnTo>
                    <a:lnTo>
                      <a:pt x="680" y="312"/>
                    </a:lnTo>
                    <a:lnTo>
                      <a:pt x="737" y="340"/>
                    </a:lnTo>
                    <a:lnTo>
                      <a:pt x="708" y="369"/>
                    </a:lnTo>
                    <a:lnTo>
                      <a:pt x="737" y="425"/>
                    </a:lnTo>
                    <a:lnTo>
                      <a:pt x="708" y="48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9CC00"/>
                  </a:gs>
                  <a:gs pos="100000">
                    <a:srgbClr val="C1E065"/>
                  </a:gs>
                </a:gsLst>
                <a:lin ang="18900000" scaled="1"/>
              </a:gradFill>
              <a:ln w="38100" algn="ctr">
                <a:solidFill>
                  <a:srgbClr val="008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532" name="Freeform 169">
                <a:extLst>
                  <a:ext uri="{FF2B5EF4-FFF2-40B4-BE49-F238E27FC236}">
                    <a16:creationId xmlns:a16="http://schemas.microsoft.com/office/drawing/2014/main" id="{6905CB48-B669-490D-86E8-50B8089BDDC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86475" y="3765550"/>
                <a:ext cx="763588" cy="944563"/>
              </a:xfrm>
              <a:custGeom>
                <a:avLst/>
                <a:gdLst>
                  <a:gd name="T0" fmla="*/ 449263 w 481"/>
                  <a:gd name="T1" fmla="*/ 944563 h 595"/>
                  <a:gd name="T2" fmla="*/ 404813 w 481"/>
                  <a:gd name="T3" fmla="*/ 900113 h 595"/>
                  <a:gd name="T4" fmla="*/ 358775 w 481"/>
                  <a:gd name="T5" fmla="*/ 900113 h 595"/>
                  <a:gd name="T6" fmla="*/ 314325 w 481"/>
                  <a:gd name="T7" fmla="*/ 855663 h 595"/>
                  <a:gd name="T8" fmla="*/ 314325 w 481"/>
                  <a:gd name="T9" fmla="*/ 630238 h 595"/>
                  <a:gd name="T10" fmla="*/ 44450 w 481"/>
                  <a:gd name="T11" fmla="*/ 495300 h 595"/>
                  <a:gd name="T12" fmla="*/ 0 w 481"/>
                  <a:gd name="T13" fmla="*/ 404813 h 595"/>
                  <a:gd name="T14" fmla="*/ 0 w 481"/>
                  <a:gd name="T15" fmla="*/ 90488 h 595"/>
                  <a:gd name="T16" fmla="*/ 134938 w 481"/>
                  <a:gd name="T17" fmla="*/ 44450 h 595"/>
                  <a:gd name="T18" fmla="*/ 179388 w 481"/>
                  <a:gd name="T19" fmla="*/ 90488 h 595"/>
                  <a:gd name="T20" fmla="*/ 223838 w 481"/>
                  <a:gd name="T21" fmla="*/ 0 h 595"/>
                  <a:gd name="T22" fmla="*/ 269875 w 481"/>
                  <a:gd name="T23" fmla="*/ 44450 h 595"/>
                  <a:gd name="T24" fmla="*/ 404813 w 481"/>
                  <a:gd name="T25" fmla="*/ 0 h 595"/>
                  <a:gd name="T26" fmla="*/ 539750 w 481"/>
                  <a:gd name="T27" fmla="*/ 44450 h 595"/>
                  <a:gd name="T28" fmla="*/ 449263 w 481"/>
                  <a:gd name="T29" fmla="*/ 179388 h 595"/>
                  <a:gd name="T30" fmla="*/ 449263 w 481"/>
                  <a:gd name="T31" fmla="*/ 269875 h 595"/>
                  <a:gd name="T32" fmla="*/ 539750 w 481"/>
                  <a:gd name="T33" fmla="*/ 314325 h 595"/>
                  <a:gd name="T34" fmla="*/ 449263 w 481"/>
                  <a:gd name="T35" fmla="*/ 360363 h 595"/>
                  <a:gd name="T36" fmla="*/ 449263 w 481"/>
                  <a:gd name="T37" fmla="*/ 404813 h 595"/>
                  <a:gd name="T38" fmla="*/ 584200 w 481"/>
                  <a:gd name="T39" fmla="*/ 449263 h 595"/>
                  <a:gd name="T40" fmla="*/ 719138 w 481"/>
                  <a:gd name="T41" fmla="*/ 404813 h 595"/>
                  <a:gd name="T42" fmla="*/ 763588 w 481"/>
                  <a:gd name="T43" fmla="*/ 495300 h 595"/>
                  <a:gd name="T44" fmla="*/ 674688 w 481"/>
                  <a:gd name="T45" fmla="*/ 539750 h 595"/>
                  <a:gd name="T46" fmla="*/ 674688 w 481"/>
                  <a:gd name="T47" fmla="*/ 585788 h 595"/>
                  <a:gd name="T48" fmla="*/ 719138 w 481"/>
                  <a:gd name="T49" fmla="*/ 674688 h 595"/>
                  <a:gd name="T50" fmla="*/ 674688 w 481"/>
                  <a:gd name="T51" fmla="*/ 765175 h 595"/>
                  <a:gd name="T52" fmla="*/ 539750 w 481"/>
                  <a:gd name="T53" fmla="*/ 855663 h 595"/>
                  <a:gd name="T54" fmla="*/ 493713 w 481"/>
                  <a:gd name="T55" fmla="*/ 855663 h 595"/>
                  <a:gd name="T56" fmla="*/ 449263 w 481"/>
                  <a:gd name="T57" fmla="*/ 944563 h 595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0" t="0" r="r" b="b"/>
                <a:pathLst>
                  <a:path w="481" h="595">
                    <a:moveTo>
                      <a:pt x="283" y="595"/>
                    </a:moveTo>
                    <a:lnTo>
                      <a:pt x="255" y="567"/>
                    </a:lnTo>
                    <a:lnTo>
                      <a:pt x="226" y="567"/>
                    </a:lnTo>
                    <a:lnTo>
                      <a:pt x="198" y="539"/>
                    </a:lnTo>
                    <a:lnTo>
                      <a:pt x="198" y="397"/>
                    </a:lnTo>
                    <a:lnTo>
                      <a:pt x="28" y="312"/>
                    </a:lnTo>
                    <a:lnTo>
                      <a:pt x="0" y="255"/>
                    </a:lnTo>
                    <a:lnTo>
                      <a:pt x="0" y="57"/>
                    </a:lnTo>
                    <a:lnTo>
                      <a:pt x="85" y="28"/>
                    </a:lnTo>
                    <a:lnTo>
                      <a:pt x="113" y="57"/>
                    </a:lnTo>
                    <a:lnTo>
                      <a:pt x="141" y="0"/>
                    </a:lnTo>
                    <a:lnTo>
                      <a:pt x="170" y="28"/>
                    </a:lnTo>
                    <a:lnTo>
                      <a:pt x="255" y="0"/>
                    </a:lnTo>
                    <a:lnTo>
                      <a:pt x="340" y="28"/>
                    </a:lnTo>
                    <a:lnTo>
                      <a:pt x="283" y="113"/>
                    </a:lnTo>
                    <a:lnTo>
                      <a:pt x="283" y="170"/>
                    </a:lnTo>
                    <a:lnTo>
                      <a:pt x="340" y="198"/>
                    </a:lnTo>
                    <a:lnTo>
                      <a:pt x="283" y="227"/>
                    </a:lnTo>
                    <a:lnTo>
                      <a:pt x="283" y="255"/>
                    </a:lnTo>
                    <a:lnTo>
                      <a:pt x="368" y="283"/>
                    </a:lnTo>
                    <a:lnTo>
                      <a:pt x="453" y="255"/>
                    </a:lnTo>
                    <a:lnTo>
                      <a:pt x="481" y="312"/>
                    </a:lnTo>
                    <a:lnTo>
                      <a:pt x="425" y="340"/>
                    </a:lnTo>
                    <a:lnTo>
                      <a:pt x="425" y="369"/>
                    </a:lnTo>
                    <a:lnTo>
                      <a:pt x="453" y="425"/>
                    </a:lnTo>
                    <a:lnTo>
                      <a:pt x="425" y="482"/>
                    </a:lnTo>
                    <a:lnTo>
                      <a:pt x="340" y="539"/>
                    </a:lnTo>
                    <a:lnTo>
                      <a:pt x="311" y="539"/>
                    </a:lnTo>
                    <a:lnTo>
                      <a:pt x="283" y="595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9CC00"/>
                  </a:gs>
                  <a:gs pos="100000">
                    <a:srgbClr val="C1E065"/>
                  </a:gs>
                </a:gsLst>
                <a:lin ang="18900000" scaled="1"/>
              </a:gradFill>
              <a:ln w="38100" algn="ctr">
                <a:solidFill>
                  <a:srgbClr val="008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533" name="Freeform 170">
                <a:extLst>
                  <a:ext uri="{FF2B5EF4-FFF2-40B4-BE49-F238E27FC236}">
                    <a16:creationId xmlns:a16="http://schemas.microsoft.com/office/drawing/2014/main" id="{74C7800D-195A-40DA-AF9F-7D218477A2D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40438" y="4575175"/>
                <a:ext cx="585787" cy="1260475"/>
              </a:xfrm>
              <a:custGeom>
                <a:avLst/>
                <a:gdLst>
                  <a:gd name="T0" fmla="*/ 90487 w 369"/>
                  <a:gd name="T1" fmla="*/ 1260475 h 794"/>
                  <a:gd name="T2" fmla="*/ 134937 w 369"/>
                  <a:gd name="T3" fmla="*/ 1169988 h 794"/>
                  <a:gd name="T4" fmla="*/ 90487 w 369"/>
                  <a:gd name="T5" fmla="*/ 1125538 h 794"/>
                  <a:gd name="T6" fmla="*/ 90487 w 369"/>
                  <a:gd name="T7" fmla="*/ 1035050 h 794"/>
                  <a:gd name="T8" fmla="*/ 134937 w 369"/>
                  <a:gd name="T9" fmla="*/ 900113 h 794"/>
                  <a:gd name="T10" fmla="*/ 90487 w 369"/>
                  <a:gd name="T11" fmla="*/ 811213 h 794"/>
                  <a:gd name="T12" fmla="*/ 90487 w 369"/>
                  <a:gd name="T13" fmla="*/ 539750 h 794"/>
                  <a:gd name="T14" fmla="*/ 0 w 369"/>
                  <a:gd name="T15" fmla="*/ 360363 h 794"/>
                  <a:gd name="T16" fmla="*/ 180975 w 369"/>
                  <a:gd name="T17" fmla="*/ 90488 h 794"/>
                  <a:gd name="T18" fmla="*/ 269875 w 369"/>
                  <a:gd name="T19" fmla="*/ 134938 h 794"/>
                  <a:gd name="T20" fmla="*/ 269875 w 369"/>
                  <a:gd name="T21" fmla="*/ 0 h 794"/>
                  <a:gd name="T22" fmla="*/ 360362 w 369"/>
                  <a:gd name="T23" fmla="*/ 46038 h 794"/>
                  <a:gd name="T24" fmla="*/ 404812 w 369"/>
                  <a:gd name="T25" fmla="*/ 90488 h 794"/>
                  <a:gd name="T26" fmla="*/ 450850 w 369"/>
                  <a:gd name="T27" fmla="*/ 90488 h 794"/>
                  <a:gd name="T28" fmla="*/ 495300 w 369"/>
                  <a:gd name="T29" fmla="*/ 134938 h 794"/>
                  <a:gd name="T30" fmla="*/ 539750 w 369"/>
                  <a:gd name="T31" fmla="*/ 134938 h 794"/>
                  <a:gd name="T32" fmla="*/ 585787 w 369"/>
                  <a:gd name="T33" fmla="*/ 225425 h 794"/>
                  <a:gd name="T34" fmla="*/ 539750 w 369"/>
                  <a:gd name="T35" fmla="*/ 315913 h 794"/>
                  <a:gd name="T36" fmla="*/ 539750 w 369"/>
                  <a:gd name="T37" fmla="*/ 450850 h 794"/>
                  <a:gd name="T38" fmla="*/ 495300 w 369"/>
                  <a:gd name="T39" fmla="*/ 539750 h 794"/>
                  <a:gd name="T40" fmla="*/ 539750 w 369"/>
                  <a:gd name="T41" fmla="*/ 585788 h 794"/>
                  <a:gd name="T42" fmla="*/ 495300 w 369"/>
                  <a:gd name="T43" fmla="*/ 630238 h 794"/>
                  <a:gd name="T44" fmla="*/ 539750 w 369"/>
                  <a:gd name="T45" fmla="*/ 720725 h 794"/>
                  <a:gd name="T46" fmla="*/ 360362 w 369"/>
                  <a:gd name="T47" fmla="*/ 946150 h 794"/>
                  <a:gd name="T48" fmla="*/ 404812 w 369"/>
                  <a:gd name="T49" fmla="*/ 1035050 h 794"/>
                  <a:gd name="T50" fmla="*/ 269875 w 369"/>
                  <a:gd name="T51" fmla="*/ 1216025 h 794"/>
                  <a:gd name="T52" fmla="*/ 90487 w 369"/>
                  <a:gd name="T53" fmla="*/ 1260475 h 794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0" t="0" r="r" b="b"/>
                <a:pathLst>
                  <a:path w="369" h="794">
                    <a:moveTo>
                      <a:pt x="57" y="794"/>
                    </a:moveTo>
                    <a:lnTo>
                      <a:pt x="85" y="737"/>
                    </a:lnTo>
                    <a:lnTo>
                      <a:pt x="57" y="709"/>
                    </a:lnTo>
                    <a:lnTo>
                      <a:pt x="57" y="652"/>
                    </a:lnTo>
                    <a:lnTo>
                      <a:pt x="85" y="567"/>
                    </a:lnTo>
                    <a:lnTo>
                      <a:pt x="57" y="511"/>
                    </a:lnTo>
                    <a:lnTo>
                      <a:pt x="57" y="340"/>
                    </a:lnTo>
                    <a:lnTo>
                      <a:pt x="0" y="227"/>
                    </a:lnTo>
                    <a:lnTo>
                      <a:pt x="114" y="57"/>
                    </a:lnTo>
                    <a:lnTo>
                      <a:pt x="170" y="85"/>
                    </a:lnTo>
                    <a:lnTo>
                      <a:pt x="170" y="0"/>
                    </a:lnTo>
                    <a:lnTo>
                      <a:pt x="227" y="29"/>
                    </a:lnTo>
                    <a:lnTo>
                      <a:pt x="255" y="57"/>
                    </a:lnTo>
                    <a:lnTo>
                      <a:pt x="284" y="57"/>
                    </a:lnTo>
                    <a:lnTo>
                      <a:pt x="312" y="85"/>
                    </a:lnTo>
                    <a:lnTo>
                      <a:pt x="340" y="85"/>
                    </a:lnTo>
                    <a:lnTo>
                      <a:pt x="369" y="142"/>
                    </a:lnTo>
                    <a:lnTo>
                      <a:pt x="340" y="199"/>
                    </a:lnTo>
                    <a:lnTo>
                      <a:pt x="340" y="284"/>
                    </a:lnTo>
                    <a:lnTo>
                      <a:pt x="312" y="340"/>
                    </a:lnTo>
                    <a:lnTo>
                      <a:pt x="340" y="369"/>
                    </a:lnTo>
                    <a:lnTo>
                      <a:pt x="312" y="397"/>
                    </a:lnTo>
                    <a:lnTo>
                      <a:pt x="340" y="454"/>
                    </a:lnTo>
                    <a:lnTo>
                      <a:pt x="227" y="596"/>
                    </a:lnTo>
                    <a:lnTo>
                      <a:pt x="255" y="652"/>
                    </a:lnTo>
                    <a:lnTo>
                      <a:pt x="170" y="766"/>
                    </a:lnTo>
                    <a:lnTo>
                      <a:pt x="57" y="794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9CC00"/>
                  </a:gs>
                  <a:gs pos="100000">
                    <a:srgbClr val="C1E065"/>
                  </a:gs>
                </a:gsLst>
                <a:lin ang="18900000" scaled="1"/>
              </a:gradFill>
              <a:ln w="38100" algn="ctr">
                <a:solidFill>
                  <a:srgbClr val="008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534" name="Freeform 171">
                <a:extLst>
                  <a:ext uri="{FF2B5EF4-FFF2-40B4-BE49-F238E27FC236}">
                    <a16:creationId xmlns:a16="http://schemas.microsoft.com/office/drawing/2014/main" id="{8185B1D1-7428-4608-AA9A-2DD7DB69516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796213" y="5026025"/>
                <a:ext cx="765175" cy="1035050"/>
              </a:xfrm>
              <a:custGeom>
                <a:avLst/>
                <a:gdLst>
                  <a:gd name="T0" fmla="*/ 360363 w 482"/>
                  <a:gd name="T1" fmla="*/ 0 h 652"/>
                  <a:gd name="T2" fmla="*/ 404813 w 482"/>
                  <a:gd name="T3" fmla="*/ 44450 h 652"/>
                  <a:gd name="T4" fmla="*/ 269875 w 482"/>
                  <a:gd name="T5" fmla="*/ 269875 h 652"/>
                  <a:gd name="T6" fmla="*/ 314325 w 482"/>
                  <a:gd name="T7" fmla="*/ 269875 h 652"/>
                  <a:gd name="T8" fmla="*/ 314325 w 482"/>
                  <a:gd name="T9" fmla="*/ 404813 h 652"/>
                  <a:gd name="T10" fmla="*/ 404813 w 482"/>
                  <a:gd name="T11" fmla="*/ 449263 h 652"/>
                  <a:gd name="T12" fmla="*/ 404813 w 482"/>
                  <a:gd name="T13" fmla="*/ 495300 h 652"/>
                  <a:gd name="T14" fmla="*/ 495300 w 482"/>
                  <a:gd name="T15" fmla="*/ 584200 h 652"/>
                  <a:gd name="T16" fmla="*/ 495300 w 482"/>
                  <a:gd name="T17" fmla="*/ 674688 h 652"/>
                  <a:gd name="T18" fmla="*/ 584200 w 482"/>
                  <a:gd name="T19" fmla="*/ 674688 h 652"/>
                  <a:gd name="T20" fmla="*/ 630238 w 482"/>
                  <a:gd name="T21" fmla="*/ 719138 h 652"/>
                  <a:gd name="T22" fmla="*/ 719138 w 482"/>
                  <a:gd name="T23" fmla="*/ 719138 h 652"/>
                  <a:gd name="T24" fmla="*/ 719138 w 482"/>
                  <a:gd name="T25" fmla="*/ 765175 h 652"/>
                  <a:gd name="T26" fmla="*/ 765175 w 482"/>
                  <a:gd name="T27" fmla="*/ 854075 h 652"/>
                  <a:gd name="T28" fmla="*/ 360363 w 482"/>
                  <a:gd name="T29" fmla="*/ 1035050 h 652"/>
                  <a:gd name="T30" fmla="*/ 314325 w 482"/>
                  <a:gd name="T31" fmla="*/ 944563 h 652"/>
                  <a:gd name="T32" fmla="*/ 179388 w 482"/>
                  <a:gd name="T33" fmla="*/ 854075 h 652"/>
                  <a:gd name="T34" fmla="*/ 225425 w 482"/>
                  <a:gd name="T35" fmla="*/ 674688 h 652"/>
                  <a:gd name="T36" fmla="*/ 179388 w 482"/>
                  <a:gd name="T37" fmla="*/ 630238 h 652"/>
                  <a:gd name="T38" fmla="*/ 90488 w 482"/>
                  <a:gd name="T39" fmla="*/ 630238 h 652"/>
                  <a:gd name="T40" fmla="*/ 44450 w 482"/>
                  <a:gd name="T41" fmla="*/ 539750 h 652"/>
                  <a:gd name="T42" fmla="*/ 0 w 482"/>
                  <a:gd name="T43" fmla="*/ 539750 h 652"/>
                  <a:gd name="T44" fmla="*/ 0 w 482"/>
                  <a:gd name="T45" fmla="*/ 449263 h 652"/>
                  <a:gd name="T46" fmla="*/ 44450 w 482"/>
                  <a:gd name="T47" fmla="*/ 360363 h 652"/>
                  <a:gd name="T48" fmla="*/ 90488 w 482"/>
                  <a:gd name="T49" fmla="*/ 179388 h 652"/>
                  <a:gd name="T50" fmla="*/ 360363 w 482"/>
                  <a:gd name="T51" fmla="*/ 0 h 652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0" t="0" r="r" b="b"/>
                <a:pathLst>
                  <a:path w="482" h="652">
                    <a:moveTo>
                      <a:pt x="227" y="0"/>
                    </a:moveTo>
                    <a:lnTo>
                      <a:pt x="255" y="28"/>
                    </a:lnTo>
                    <a:lnTo>
                      <a:pt x="170" y="170"/>
                    </a:lnTo>
                    <a:lnTo>
                      <a:pt x="198" y="170"/>
                    </a:lnTo>
                    <a:lnTo>
                      <a:pt x="198" y="255"/>
                    </a:lnTo>
                    <a:lnTo>
                      <a:pt x="255" y="283"/>
                    </a:lnTo>
                    <a:lnTo>
                      <a:pt x="255" y="312"/>
                    </a:lnTo>
                    <a:lnTo>
                      <a:pt x="312" y="368"/>
                    </a:lnTo>
                    <a:lnTo>
                      <a:pt x="312" y="425"/>
                    </a:lnTo>
                    <a:lnTo>
                      <a:pt x="368" y="425"/>
                    </a:lnTo>
                    <a:lnTo>
                      <a:pt x="397" y="453"/>
                    </a:lnTo>
                    <a:lnTo>
                      <a:pt x="453" y="453"/>
                    </a:lnTo>
                    <a:lnTo>
                      <a:pt x="453" y="482"/>
                    </a:lnTo>
                    <a:lnTo>
                      <a:pt x="482" y="538"/>
                    </a:lnTo>
                    <a:lnTo>
                      <a:pt x="227" y="652"/>
                    </a:lnTo>
                    <a:lnTo>
                      <a:pt x="198" y="595"/>
                    </a:lnTo>
                    <a:lnTo>
                      <a:pt x="113" y="538"/>
                    </a:lnTo>
                    <a:lnTo>
                      <a:pt x="142" y="425"/>
                    </a:lnTo>
                    <a:lnTo>
                      <a:pt x="113" y="397"/>
                    </a:lnTo>
                    <a:lnTo>
                      <a:pt x="57" y="397"/>
                    </a:lnTo>
                    <a:lnTo>
                      <a:pt x="28" y="340"/>
                    </a:lnTo>
                    <a:lnTo>
                      <a:pt x="0" y="340"/>
                    </a:lnTo>
                    <a:lnTo>
                      <a:pt x="0" y="283"/>
                    </a:lnTo>
                    <a:lnTo>
                      <a:pt x="28" y="227"/>
                    </a:lnTo>
                    <a:lnTo>
                      <a:pt x="57" y="113"/>
                    </a:lnTo>
                    <a:lnTo>
                      <a:pt x="227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9CC00"/>
                  </a:gs>
                  <a:gs pos="100000">
                    <a:srgbClr val="C1E065"/>
                  </a:gs>
                </a:gsLst>
                <a:lin ang="18900000" scaled="1"/>
              </a:gradFill>
              <a:ln w="38100" algn="ctr">
                <a:solidFill>
                  <a:srgbClr val="008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535" name="Freeform 172">
                <a:extLst>
                  <a:ext uri="{FF2B5EF4-FFF2-40B4-BE49-F238E27FC236}">
                    <a16:creationId xmlns:a16="http://schemas.microsoft.com/office/drawing/2014/main" id="{426D493E-5096-44C7-8215-DA9FE1787D8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596438" y="5249863"/>
                <a:ext cx="674687" cy="585787"/>
              </a:xfrm>
              <a:custGeom>
                <a:avLst/>
                <a:gdLst>
                  <a:gd name="T0" fmla="*/ 449262 w 425"/>
                  <a:gd name="T1" fmla="*/ 0 h 369"/>
                  <a:gd name="T2" fmla="*/ 360362 w 425"/>
                  <a:gd name="T3" fmla="*/ 46037 h 369"/>
                  <a:gd name="T4" fmla="*/ 225425 w 425"/>
                  <a:gd name="T5" fmla="*/ 0 h 369"/>
                  <a:gd name="T6" fmla="*/ 225425 w 425"/>
                  <a:gd name="T7" fmla="*/ 90487 h 369"/>
                  <a:gd name="T8" fmla="*/ 44450 w 425"/>
                  <a:gd name="T9" fmla="*/ 0 h 369"/>
                  <a:gd name="T10" fmla="*/ 0 w 425"/>
                  <a:gd name="T11" fmla="*/ 46037 h 369"/>
                  <a:gd name="T12" fmla="*/ 44450 w 425"/>
                  <a:gd name="T13" fmla="*/ 90487 h 369"/>
                  <a:gd name="T14" fmla="*/ 0 w 425"/>
                  <a:gd name="T15" fmla="*/ 225425 h 369"/>
                  <a:gd name="T16" fmla="*/ 134937 w 425"/>
                  <a:gd name="T17" fmla="*/ 315912 h 369"/>
                  <a:gd name="T18" fmla="*/ 90487 w 425"/>
                  <a:gd name="T19" fmla="*/ 450850 h 369"/>
                  <a:gd name="T20" fmla="*/ 179387 w 425"/>
                  <a:gd name="T21" fmla="*/ 585787 h 369"/>
                  <a:gd name="T22" fmla="*/ 225425 w 425"/>
                  <a:gd name="T23" fmla="*/ 450850 h 369"/>
                  <a:gd name="T24" fmla="*/ 360362 w 425"/>
                  <a:gd name="T25" fmla="*/ 360362 h 369"/>
                  <a:gd name="T26" fmla="*/ 674687 w 425"/>
                  <a:gd name="T27" fmla="*/ 315912 h 369"/>
                  <a:gd name="T28" fmla="*/ 674687 w 425"/>
                  <a:gd name="T29" fmla="*/ 136525 h 369"/>
                  <a:gd name="T30" fmla="*/ 584200 w 425"/>
                  <a:gd name="T31" fmla="*/ 46037 h 369"/>
                  <a:gd name="T32" fmla="*/ 539750 w 425"/>
                  <a:gd name="T33" fmla="*/ 136525 h 369"/>
                  <a:gd name="T34" fmla="*/ 449262 w 425"/>
                  <a:gd name="T35" fmla="*/ 46037 h 369"/>
                  <a:gd name="T36" fmla="*/ 449262 w 425"/>
                  <a:gd name="T37" fmla="*/ 0 h 369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0" t="0" r="r" b="b"/>
                <a:pathLst>
                  <a:path w="425" h="369">
                    <a:moveTo>
                      <a:pt x="283" y="0"/>
                    </a:moveTo>
                    <a:lnTo>
                      <a:pt x="227" y="29"/>
                    </a:lnTo>
                    <a:lnTo>
                      <a:pt x="142" y="0"/>
                    </a:lnTo>
                    <a:lnTo>
                      <a:pt x="142" y="57"/>
                    </a:lnTo>
                    <a:lnTo>
                      <a:pt x="28" y="0"/>
                    </a:lnTo>
                    <a:lnTo>
                      <a:pt x="0" y="29"/>
                    </a:lnTo>
                    <a:lnTo>
                      <a:pt x="28" y="57"/>
                    </a:lnTo>
                    <a:lnTo>
                      <a:pt x="0" y="142"/>
                    </a:lnTo>
                    <a:lnTo>
                      <a:pt x="85" y="199"/>
                    </a:lnTo>
                    <a:lnTo>
                      <a:pt x="57" y="284"/>
                    </a:lnTo>
                    <a:lnTo>
                      <a:pt x="113" y="369"/>
                    </a:lnTo>
                    <a:lnTo>
                      <a:pt x="142" y="284"/>
                    </a:lnTo>
                    <a:lnTo>
                      <a:pt x="227" y="227"/>
                    </a:lnTo>
                    <a:lnTo>
                      <a:pt x="425" y="199"/>
                    </a:lnTo>
                    <a:lnTo>
                      <a:pt x="425" y="86"/>
                    </a:lnTo>
                    <a:lnTo>
                      <a:pt x="368" y="29"/>
                    </a:lnTo>
                    <a:lnTo>
                      <a:pt x="340" y="86"/>
                    </a:lnTo>
                    <a:lnTo>
                      <a:pt x="283" y="29"/>
                    </a:lnTo>
                    <a:lnTo>
                      <a:pt x="283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9CC00"/>
                  </a:gs>
                  <a:gs pos="100000">
                    <a:srgbClr val="C1E065"/>
                  </a:gs>
                </a:gsLst>
                <a:lin ang="18900000" scaled="1"/>
              </a:gradFill>
              <a:ln w="38100" algn="ctr">
                <a:solidFill>
                  <a:srgbClr val="008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536" name="Freeform 173">
                <a:extLst>
                  <a:ext uri="{FF2B5EF4-FFF2-40B4-BE49-F238E27FC236}">
                    <a16:creationId xmlns:a16="http://schemas.microsoft.com/office/drawing/2014/main" id="{B16BAB58-B9BE-4A25-8776-E1A3A2CD9B1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056688" y="5070475"/>
                <a:ext cx="719137" cy="900113"/>
              </a:xfrm>
              <a:custGeom>
                <a:avLst/>
                <a:gdLst>
                  <a:gd name="T0" fmla="*/ 719137 w 453"/>
                  <a:gd name="T1" fmla="*/ 765175 h 567"/>
                  <a:gd name="T2" fmla="*/ 674687 w 453"/>
                  <a:gd name="T3" fmla="*/ 900113 h 567"/>
                  <a:gd name="T4" fmla="*/ 539750 w 453"/>
                  <a:gd name="T5" fmla="*/ 809625 h 567"/>
                  <a:gd name="T6" fmla="*/ 539750 w 453"/>
                  <a:gd name="T7" fmla="*/ 674688 h 567"/>
                  <a:gd name="T8" fmla="*/ 314325 w 453"/>
                  <a:gd name="T9" fmla="*/ 674688 h 567"/>
                  <a:gd name="T10" fmla="*/ 223837 w 453"/>
                  <a:gd name="T11" fmla="*/ 855663 h 567"/>
                  <a:gd name="T12" fmla="*/ 44450 w 453"/>
                  <a:gd name="T13" fmla="*/ 809625 h 567"/>
                  <a:gd name="T14" fmla="*/ 0 w 453"/>
                  <a:gd name="T15" fmla="*/ 720725 h 567"/>
                  <a:gd name="T16" fmla="*/ 179387 w 453"/>
                  <a:gd name="T17" fmla="*/ 539750 h 567"/>
                  <a:gd name="T18" fmla="*/ 179387 w 453"/>
                  <a:gd name="T19" fmla="*/ 450850 h 567"/>
                  <a:gd name="T20" fmla="*/ 269875 w 453"/>
                  <a:gd name="T21" fmla="*/ 360363 h 567"/>
                  <a:gd name="T22" fmla="*/ 404812 w 453"/>
                  <a:gd name="T23" fmla="*/ 404813 h 567"/>
                  <a:gd name="T24" fmla="*/ 358775 w 453"/>
                  <a:gd name="T25" fmla="*/ 315913 h 567"/>
                  <a:gd name="T26" fmla="*/ 269875 w 453"/>
                  <a:gd name="T27" fmla="*/ 269875 h 567"/>
                  <a:gd name="T28" fmla="*/ 269875 w 453"/>
                  <a:gd name="T29" fmla="*/ 179388 h 567"/>
                  <a:gd name="T30" fmla="*/ 179387 w 453"/>
                  <a:gd name="T31" fmla="*/ 90488 h 567"/>
                  <a:gd name="T32" fmla="*/ 134937 w 453"/>
                  <a:gd name="T33" fmla="*/ 0 h 567"/>
                  <a:gd name="T34" fmla="*/ 404812 w 453"/>
                  <a:gd name="T35" fmla="*/ 134938 h 567"/>
                  <a:gd name="T36" fmla="*/ 449262 w 453"/>
                  <a:gd name="T37" fmla="*/ 134938 h 567"/>
                  <a:gd name="T38" fmla="*/ 539750 w 453"/>
                  <a:gd name="T39" fmla="*/ 225425 h 567"/>
                  <a:gd name="T40" fmla="*/ 584200 w 453"/>
                  <a:gd name="T41" fmla="*/ 269875 h 567"/>
                  <a:gd name="T42" fmla="*/ 539750 w 453"/>
                  <a:gd name="T43" fmla="*/ 404813 h 567"/>
                  <a:gd name="T44" fmla="*/ 674687 w 453"/>
                  <a:gd name="T45" fmla="*/ 495300 h 567"/>
                  <a:gd name="T46" fmla="*/ 630237 w 453"/>
                  <a:gd name="T47" fmla="*/ 630238 h 567"/>
                  <a:gd name="T48" fmla="*/ 719137 w 453"/>
                  <a:gd name="T49" fmla="*/ 765175 h 567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0" t="0" r="r" b="b"/>
                <a:pathLst>
                  <a:path w="453" h="567">
                    <a:moveTo>
                      <a:pt x="453" y="482"/>
                    </a:moveTo>
                    <a:lnTo>
                      <a:pt x="425" y="567"/>
                    </a:lnTo>
                    <a:lnTo>
                      <a:pt x="340" y="510"/>
                    </a:lnTo>
                    <a:lnTo>
                      <a:pt x="340" y="425"/>
                    </a:lnTo>
                    <a:lnTo>
                      <a:pt x="198" y="425"/>
                    </a:lnTo>
                    <a:lnTo>
                      <a:pt x="141" y="539"/>
                    </a:lnTo>
                    <a:lnTo>
                      <a:pt x="28" y="510"/>
                    </a:lnTo>
                    <a:lnTo>
                      <a:pt x="0" y="454"/>
                    </a:lnTo>
                    <a:lnTo>
                      <a:pt x="113" y="340"/>
                    </a:lnTo>
                    <a:lnTo>
                      <a:pt x="113" y="284"/>
                    </a:lnTo>
                    <a:lnTo>
                      <a:pt x="170" y="227"/>
                    </a:lnTo>
                    <a:lnTo>
                      <a:pt x="255" y="255"/>
                    </a:lnTo>
                    <a:lnTo>
                      <a:pt x="226" y="199"/>
                    </a:lnTo>
                    <a:lnTo>
                      <a:pt x="170" y="170"/>
                    </a:lnTo>
                    <a:lnTo>
                      <a:pt x="170" y="113"/>
                    </a:lnTo>
                    <a:lnTo>
                      <a:pt x="113" y="57"/>
                    </a:lnTo>
                    <a:lnTo>
                      <a:pt x="85" y="0"/>
                    </a:lnTo>
                    <a:lnTo>
                      <a:pt x="255" y="85"/>
                    </a:lnTo>
                    <a:lnTo>
                      <a:pt x="283" y="85"/>
                    </a:lnTo>
                    <a:lnTo>
                      <a:pt x="340" y="142"/>
                    </a:lnTo>
                    <a:lnTo>
                      <a:pt x="368" y="170"/>
                    </a:lnTo>
                    <a:lnTo>
                      <a:pt x="340" y="255"/>
                    </a:lnTo>
                    <a:lnTo>
                      <a:pt x="425" y="312"/>
                    </a:lnTo>
                    <a:lnTo>
                      <a:pt x="397" y="397"/>
                    </a:lnTo>
                    <a:lnTo>
                      <a:pt x="453" y="48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9CC00"/>
                  </a:gs>
                  <a:gs pos="100000">
                    <a:srgbClr val="C1E065"/>
                  </a:gs>
                </a:gsLst>
                <a:lin ang="18900000" scaled="1"/>
              </a:gradFill>
              <a:ln w="38100" algn="ctr">
                <a:solidFill>
                  <a:srgbClr val="008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537" name="Freeform 174">
                <a:extLst>
                  <a:ext uri="{FF2B5EF4-FFF2-40B4-BE49-F238E27FC236}">
                    <a16:creationId xmlns:a16="http://schemas.microsoft.com/office/drawing/2014/main" id="{246D2CD6-C0F2-40EA-A0A8-905FA62DDB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335963" y="4845050"/>
                <a:ext cx="539750" cy="855663"/>
              </a:xfrm>
              <a:custGeom>
                <a:avLst/>
                <a:gdLst>
                  <a:gd name="T0" fmla="*/ 179388 w 340"/>
                  <a:gd name="T1" fmla="*/ 0 h 539"/>
                  <a:gd name="T2" fmla="*/ 44450 w 340"/>
                  <a:gd name="T3" fmla="*/ 225425 h 539"/>
                  <a:gd name="T4" fmla="*/ 0 w 340"/>
                  <a:gd name="T5" fmla="*/ 360363 h 539"/>
                  <a:gd name="T6" fmla="*/ 134938 w 340"/>
                  <a:gd name="T7" fmla="*/ 495300 h 539"/>
                  <a:gd name="T8" fmla="*/ 269875 w 340"/>
                  <a:gd name="T9" fmla="*/ 855663 h 539"/>
                  <a:gd name="T10" fmla="*/ 314325 w 340"/>
                  <a:gd name="T11" fmla="*/ 811213 h 539"/>
                  <a:gd name="T12" fmla="*/ 450850 w 340"/>
                  <a:gd name="T13" fmla="*/ 855663 h 539"/>
                  <a:gd name="T14" fmla="*/ 450850 w 340"/>
                  <a:gd name="T15" fmla="*/ 765175 h 539"/>
                  <a:gd name="T16" fmla="*/ 539750 w 340"/>
                  <a:gd name="T17" fmla="*/ 676275 h 539"/>
                  <a:gd name="T18" fmla="*/ 450850 w 340"/>
                  <a:gd name="T19" fmla="*/ 585788 h 539"/>
                  <a:gd name="T20" fmla="*/ 495300 w 340"/>
                  <a:gd name="T21" fmla="*/ 495300 h 539"/>
                  <a:gd name="T22" fmla="*/ 404813 w 340"/>
                  <a:gd name="T23" fmla="*/ 404813 h 539"/>
                  <a:gd name="T24" fmla="*/ 404813 w 340"/>
                  <a:gd name="T25" fmla="*/ 360363 h 539"/>
                  <a:gd name="T26" fmla="*/ 314325 w 340"/>
                  <a:gd name="T27" fmla="*/ 225425 h 539"/>
                  <a:gd name="T28" fmla="*/ 225425 w 340"/>
                  <a:gd name="T29" fmla="*/ 180975 h 539"/>
                  <a:gd name="T30" fmla="*/ 314325 w 340"/>
                  <a:gd name="T31" fmla="*/ 134938 h 539"/>
                  <a:gd name="T32" fmla="*/ 179388 w 340"/>
                  <a:gd name="T33" fmla="*/ 0 h 539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340" h="539">
                    <a:moveTo>
                      <a:pt x="113" y="0"/>
                    </a:moveTo>
                    <a:lnTo>
                      <a:pt x="28" y="142"/>
                    </a:lnTo>
                    <a:lnTo>
                      <a:pt x="0" y="227"/>
                    </a:lnTo>
                    <a:lnTo>
                      <a:pt x="85" y="312"/>
                    </a:lnTo>
                    <a:lnTo>
                      <a:pt x="170" y="539"/>
                    </a:lnTo>
                    <a:lnTo>
                      <a:pt x="198" y="511"/>
                    </a:lnTo>
                    <a:lnTo>
                      <a:pt x="284" y="539"/>
                    </a:lnTo>
                    <a:lnTo>
                      <a:pt x="284" y="482"/>
                    </a:lnTo>
                    <a:lnTo>
                      <a:pt x="340" y="426"/>
                    </a:lnTo>
                    <a:lnTo>
                      <a:pt x="284" y="369"/>
                    </a:lnTo>
                    <a:lnTo>
                      <a:pt x="312" y="312"/>
                    </a:lnTo>
                    <a:lnTo>
                      <a:pt x="255" y="255"/>
                    </a:lnTo>
                    <a:lnTo>
                      <a:pt x="255" y="227"/>
                    </a:lnTo>
                    <a:lnTo>
                      <a:pt x="198" y="142"/>
                    </a:lnTo>
                    <a:lnTo>
                      <a:pt x="142" y="114"/>
                    </a:lnTo>
                    <a:lnTo>
                      <a:pt x="198" y="85"/>
                    </a:lnTo>
                    <a:lnTo>
                      <a:pt x="113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9CC00"/>
                  </a:gs>
                  <a:gs pos="100000">
                    <a:srgbClr val="C1E065"/>
                  </a:gs>
                </a:gsLst>
                <a:lin ang="18900000" scaled="1"/>
              </a:gradFill>
              <a:ln w="38100" algn="ctr">
                <a:solidFill>
                  <a:srgbClr val="008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538" name="Freeform 175">
                <a:extLst>
                  <a:ext uri="{FF2B5EF4-FFF2-40B4-BE49-F238E27FC236}">
                    <a16:creationId xmlns:a16="http://schemas.microsoft.com/office/drawing/2014/main" id="{0ABCE159-34EC-4F8F-A762-82A15F2D887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696325" y="3810000"/>
                <a:ext cx="269875" cy="541338"/>
              </a:xfrm>
              <a:custGeom>
                <a:avLst/>
                <a:gdLst>
                  <a:gd name="T0" fmla="*/ 0 w 170"/>
                  <a:gd name="T1" fmla="*/ 450850 h 341"/>
                  <a:gd name="T2" fmla="*/ 44450 w 170"/>
                  <a:gd name="T3" fmla="*/ 360363 h 341"/>
                  <a:gd name="T4" fmla="*/ 90488 w 170"/>
                  <a:gd name="T5" fmla="*/ 0 h 341"/>
                  <a:gd name="T6" fmla="*/ 269875 w 170"/>
                  <a:gd name="T7" fmla="*/ 46038 h 341"/>
                  <a:gd name="T8" fmla="*/ 269875 w 170"/>
                  <a:gd name="T9" fmla="*/ 180975 h 341"/>
                  <a:gd name="T10" fmla="*/ 179388 w 170"/>
                  <a:gd name="T11" fmla="*/ 225425 h 341"/>
                  <a:gd name="T12" fmla="*/ 269875 w 170"/>
                  <a:gd name="T13" fmla="*/ 315913 h 341"/>
                  <a:gd name="T14" fmla="*/ 179388 w 170"/>
                  <a:gd name="T15" fmla="*/ 404813 h 341"/>
                  <a:gd name="T16" fmla="*/ 225425 w 170"/>
                  <a:gd name="T17" fmla="*/ 495300 h 341"/>
                  <a:gd name="T18" fmla="*/ 179388 w 170"/>
                  <a:gd name="T19" fmla="*/ 541338 h 341"/>
                  <a:gd name="T20" fmla="*/ 90488 w 170"/>
                  <a:gd name="T21" fmla="*/ 450850 h 341"/>
                  <a:gd name="T22" fmla="*/ 44450 w 170"/>
                  <a:gd name="T23" fmla="*/ 495300 h 341"/>
                  <a:gd name="T24" fmla="*/ 0 w 170"/>
                  <a:gd name="T25" fmla="*/ 450850 h 341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170" h="341">
                    <a:moveTo>
                      <a:pt x="0" y="284"/>
                    </a:moveTo>
                    <a:lnTo>
                      <a:pt x="28" y="227"/>
                    </a:lnTo>
                    <a:lnTo>
                      <a:pt x="57" y="0"/>
                    </a:lnTo>
                    <a:lnTo>
                      <a:pt x="170" y="29"/>
                    </a:lnTo>
                    <a:lnTo>
                      <a:pt x="170" y="114"/>
                    </a:lnTo>
                    <a:lnTo>
                      <a:pt x="113" y="142"/>
                    </a:lnTo>
                    <a:lnTo>
                      <a:pt x="170" y="199"/>
                    </a:lnTo>
                    <a:lnTo>
                      <a:pt x="113" y="255"/>
                    </a:lnTo>
                    <a:lnTo>
                      <a:pt x="142" y="312"/>
                    </a:lnTo>
                    <a:lnTo>
                      <a:pt x="113" y="341"/>
                    </a:lnTo>
                    <a:lnTo>
                      <a:pt x="57" y="284"/>
                    </a:lnTo>
                    <a:lnTo>
                      <a:pt x="28" y="312"/>
                    </a:lnTo>
                    <a:lnTo>
                      <a:pt x="0" y="284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9CC00"/>
                  </a:gs>
                  <a:gs pos="100000">
                    <a:srgbClr val="C1E065"/>
                  </a:gs>
                </a:gsLst>
                <a:lin ang="18900000" scaled="1"/>
              </a:gradFill>
              <a:ln w="38100" algn="ctr">
                <a:solidFill>
                  <a:srgbClr val="008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539" name="Freeform 176">
                <a:extLst>
                  <a:ext uri="{FF2B5EF4-FFF2-40B4-BE49-F238E27FC236}">
                    <a16:creationId xmlns:a16="http://schemas.microsoft.com/office/drawing/2014/main" id="{F020A350-CF95-4C0B-9E22-6F3B9049C25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875713" y="3856038"/>
                <a:ext cx="404812" cy="630237"/>
              </a:xfrm>
              <a:custGeom>
                <a:avLst/>
                <a:gdLst>
                  <a:gd name="T0" fmla="*/ 90487 w 255"/>
                  <a:gd name="T1" fmla="*/ 0 h 397"/>
                  <a:gd name="T2" fmla="*/ 269875 w 255"/>
                  <a:gd name="T3" fmla="*/ 0 h 397"/>
                  <a:gd name="T4" fmla="*/ 225425 w 255"/>
                  <a:gd name="T5" fmla="*/ 134937 h 397"/>
                  <a:gd name="T6" fmla="*/ 404812 w 255"/>
                  <a:gd name="T7" fmla="*/ 314325 h 397"/>
                  <a:gd name="T8" fmla="*/ 404812 w 255"/>
                  <a:gd name="T9" fmla="*/ 495300 h 397"/>
                  <a:gd name="T10" fmla="*/ 225425 w 255"/>
                  <a:gd name="T11" fmla="*/ 630237 h 397"/>
                  <a:gd name="T12" fmla="*/ 225425 w 255"/>
                  <a:gd name="T13" fmla="*/ 584200 h 397"/>
                  <a:gd name="T14" fmla="*/ 180975 w 255"/>
                  <a:gd name="T15" fmla="*/ 630237 h 397"/>
                  <a:gd name="T16" fmla="*/ 90487 w 255"/>
                  <a:gd name="T17" fmla="*/ 630237 h 397"/>
                  <a:gd name="T18" fmla="*/ 46037 w 255"/>
                  <a:gd name="T19" fmla="*/ 495300 h 397"/>
                  <a:gd name="T20" fmla="*/ 0 w 255"/>
                  <a:gd name="T21" fmla="*/ 495300 h 397"/>
                  <a:gd name="T22" fmla="*/ 46037 w 255"/>
                  <a:gd name="T23" fmla="*/ 449262 h 397"/>
                  <a:gd name="T24" fmla="*/ 0 w 255"/>
                  <a:gd name="T25" fmla="*/ 358775 h 397"/>
                  <a:gd name="T26" fmla="*/ 90487 w 255"/>
                  <a:gd name="T27" fmla="*/ 269875 h 397"/>
                  <a:gd name="T28" fmla="*/ 0 w 255"/>
                  <a:gd name="T29" fmla="*/ 179387 h 397"/>
                  <a:gd name="T30" fmla="*/ 90487 w 255"/>
                  <a:gd name="T31" fmla="*/ 134937 h 397"/>
                  <a:gd name="T32" fmla="*/ 90487 w 255"/>
                  <a:gd name="T33" fmla="*/ 44450 h 397"/>
                  <a:gd name="T34" fmla="*/ 90487 w 255"/>
                  <a:gd name="T35" fmla="*/ 0 h 397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255" h="397">
                    <a:moveTo>
                      <a:pt x="57" y="0"/>
                    </a:moveTo>
                    <a:lnTo>
                      <a:pt x="170" y="0"/>
                    </a:lnTo>
                    <a:lnTo>
                      <a:pt x="142" y="85"/>
                    </a:lnTo>
                    <a:lnTo>
                      <a:pt x="255" y="198"/>
                    </a:lnTo>
                    <a:lnTo>
                      <a:pt x="255" y="312"/>
                    </a:lnTo>
                    <a:lnTo>
                      <a:pt x="142" y="397"/>
                    </a:lnTo>
                    <a:lnTo>
                      <a:pt x="142" y="368"/>
                    </a:lnTo>
                    <a:lnTo>
                      <a:pt x="114" y="397"/>
                    </a:lnTo>
                    <a:lnTo>
                      <a:pt x="57" y="397"/>
                    </a:lnTo>
                    <a:lnTo>
                      <a:pt x="29" y="312"/>
                    </a:lnTo>
                    <a:lnTo>
                      <a:pt x="0" y="312"/>
                    </a:lnTo>
                    <a:lnTo>
                      <a:pt x="29" y="283"/>
                    </a:lnTo>
                    <a:lnTo>
                      <a:pt x="0" y="226"/>
                    </a:lnTo>
                    <a:lnTo>
                      <a:pt x="57" y="170"/>
                    </a:lnTo>
                    <a:lnTo>
                      <a:pt x="0" y="113"/>
                    </a:lnTo>
                    <a:lnTo>
                      <a:pt x="57" y="85"/>
                    </a:lnTo>
                    <a:lnTo>
                      <a:pt x="57" y="28"/>
                    </a:lnTo>
                    <a:lnTo>
                      <a:pt x="57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9CC00"/>
                  </a:gs>
                  <a:gs pos="100000">
                    <a:srgbClr val="C1E065"/>
                  </a:gs>
                </a:gsLst>
                <a:lin ang="18900000" scaled="1"/>
              </a:gradFill>
              <a:ln w="38100" algn="ctr">
                <a:solidFill>
                  <a:srgbClr val="008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540" name="Freeform 177">
                <a:extLst>
                  <a:ext uri="{FF2B5EF4-FFF2-40B4-BE49-F238E27FC236}">
                    <a16:creationId xmlns:a16="http://schemas.microsoft.com/office/drawing/2014/main" id="{162417C9-565A-4A48-B205-CA48662CA1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280525" y="3810000"/>
                <a:ext cx="720725" cy="765175"/>
              </a:xfrm>
              <a:custGeom>
                <a:avLst/>
                <a:gdLst>
                  <a:gd name="T0" fmla="*/ 720725 w 454"/>
                  <a:gd name="T1" fmla="*/ 720725 h 482"/>
                  <a:gd name="T2" fmla="*/ 630238 w 454"/>
                  <a:gd name="T3" fmla="*/ 765175 h 482"/>
                  <a:gd name="T4" fmla="*/ 541338 w 454"/>
                  <a:gd name="T5" fmla="*/ 720725 h 482"/>
                  <a:gd name="T6" fmla="*/ 541338 w 454"/>
                  <a:gd name="T7" fmla="*/ 676275 h 482"/>
                  <a:gd name="T8" fmla="*/ 495300 w 454"/>
                  <a:gd name="T9" fmla="*/ 585788 h 482"/>
                  <a:gd name="T10" fmla="*/ 406400 w 454"/>
                  <a:gd name="T11" fmla="*/ 630238 h 482"/>
                  <a:gd name="T12" fmla="*/ 225425 w 454"/>
                  <a:gd name="T13" fmla="*/ 495300 h 482"/>
                  <a:gd name="T14" fmla="*/ 46038 w 454"/>
                  <a:gd name="T15" fmla="*/ 495300 h 482"/>
                  <a:gd name="T16" fmla="*/ 0 w 454"/>
                  <a:gd name="T17" fmla="*/ 541338 h 482"/>
                  <a:gd name="T18" fmla="*/ 0 w 454"/>
                  <a:gd name="T19" fmla="*/ 360363 h 482"/>
                  <a:gd name="T20" fmla="*/ 90488 w 454"/>
                  <a:gd name="T21" fmla="*/ 315913 h 482"/>
                  <a:gd name="T22" fmla="*/ 134938 w 454"/>
                  <a:gd name="T23" fmla="*/ 225425 h 482"/>
                  <a:gd name="T24" fmla="*/ 180975 w 454"/>
                  <a:gd name="T25" fmla="*/ 269875 h 482"/>
                  <a:gd name="T26" fmla="*/ 225425 w 454"/>
                  <a:gd name="T27" fmla="*/ 180975 h 482"/>
                  <a:gd name="T28" fmla="*/ 269875 w 454"/>
                  <a:gd name="T29" fmla="*/ 134938 h 482"/>
                  <a:gd name="T30" fmla="*/ 225425 w 454"/>
                  <a:gd name="T31" fmla="*/ 46038 h 482"/>
                  <a:gd name="T32" fmla="*/ 269875 w 454"/>
                  <a:gd name="T33" fmla="*/ 0 h 482"/>
                  <a:gd name="T34" fmla="*/ 406400 w 454"/>
                  <a:gd name="T35" fmla="*/ 0 h 482"/>
                  <a:gd name="T36" fmla="*/ 541338 w 454"/>
                  <a:gd name="T37" fmla="*/ 90488 h 482"/>
                  <a:gd name="T38" fmla="*/ 630238 w 454"/>
                  <a:gd name="T39" fmla="*/ 90488 h 482"/>
                  <a:gd name="T40" fmla="*/ 541338 w 454"/>
                  <a:gd name="T41" fmla="*/ 315913 h 482"/>
                  <a:gd name="T42" fmla="*/ 720725 w 454"/>
                  <a:gd name="T43" fmla="*/ 720725 h 482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0" t="0" r="r" b="b"/>
                <a:pathLst>
                  <a:path w="454" h="482">
                    <a:moveTo>
                      <a:pt x="454" y="454"/>
                    </a:moveTo>
                    <a:lnTo>
                      <a:pt x="397" y="482"/>
                    </a:lnTo>
                    <a:lnTo>
                      <a:pt x="341" y="454"/>
                    </a:lnTo>
                    <a:lnTo>
                      <a:pt x="341" y="426"/>
                    </a:lnTo>
                    <a:lnTo>
                      <a:pt x="312" y="369"/>
                    </a:lnTo>
                    <a:lnTo>
                      <a:pt x="256" y="397"/>
                    </a:lnTo>
                    <a:lnTo>
                      <a:pt x="142" y="312"/>
                    </a:lnTo>
                    <a:lnTo>
                      <a:pt x="29" y="312"/>
                    </a:lnTo>
                    <a:lnTo>
                      <a:pt x="0" y="341"/>
                    </a:lnTo>
                    <a:lnTo>
                      <a:pt x="0" y="227"/>
                    </a:lnTo>
                    <a:lnTo>
                      <a:pt x="57" y="199"/>
                    </a:lnTo>
                    <a:lnTo>
                      <a:pt x="85" y="142"/>
                    </a:lnTo>
                    <a:lnTo>
                      <a:pt x="114" y="170"/>
                    </a:lnTo>
                    <a:lnTo>
                      <a:pt x="142" y="114"/>
                    </a:lnTo>
                    <a:lnTo>
                      <a:pt x="170" y="85"/>
                    </a:lnTo>
                    <a:lnTo>
                      <a:pt x="142" y="29"/>
                    </a:lnTo>
                    <a:lnTo>
                      <a:pt x="170" y="0"/>
                    </a:lnTo>
                    <a:lnTo>
                      <a:pt x="256" y="0"/>
                    </a:lnTo>
                    <a:lnTo>
                      <a:pt x="341" y="57"/>
                    </a:lnTo>
                    <a:lnTo>
                      <a:pt x="397" y="57"/>
                    </a:lnTo>
                    <a:lnTo>
                      <a:pt x="341" y="199"/>
                    </a:lnTo>
                    <a:lnTo>
                      <a:pt x="454" y="454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9CC00"/>
                  </a:gs>
                  <a:gs pos="100000">
                    <a:srgbClr val="C1E065"/>
                  </a:gs>
                </a:gsLst>
                <a:lin ang="18900000" scaled="1"/>
              </a:gradFill>
              <a:ln w="38100" algn="ctr">
                <a:solidFill>
                  <a:srgbClr val="008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541" name="Freeform 178">
                <a:extLst>
                  <a:ext uri="{FF2B5EF4-FFF2-40B4-BE49-F238E27FC236}">
                    <a16:creationId xmlns:a16="http://schemas.microsoft.com/office/drawing/2014/main" id="{BF46761E-BD22-49E3-A7AD-E36E4FB309A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145588" y="4530725"/>
                <a:ext cx="990600" cy="809625"/>
              </a:xfrm>
              <a:custGeom>
                <a:avLst/>
                <a:gdLst>
                  <a:gd name="T0" fmla="*/ 855663 w 624"/>
                  <a:gd name="T1" fmla="*/ 0 h 510"/>
                  <a:gd name="T2" fmla="*/ 990600 w 624"/>
                  <a:gd name="T3" fmla="*/ 630238 h 510"/>
                  <a:gd name="T4" fmla="*/ 900113 w 624"/>
                  <a:gd name="T5" fmla="*/ 674688 h 510"/>
                  <a:gd name="T6" fmla="*/ 900113 w 624"/>
                  <a:gd name="T7" fmla="*/ 719138 h 510"/>
                  <a:gd name="T8" fmla="*/ 811213 w 624"/>
                  <a:gd name="T9" fmla="*/ 765175 h 510"/>
                  <a:gd name="T10" fmla="*/ 676275 w 624"/>
                  <a:gd name="T11" fmla="*/ 719138 h 510"/>
                  <a:gd name="T12" fmla="*/ 676275 w 624"/>
                  <a:gd name="T13" fmla="*/ 809625 h 510"/>
                  <a:gd name="T14" fmla="*/ 495300 w 624"/>
                  <a:gd name="T15" fmla="*/ 719138 h 510"/>
                  <a:gd name="T16" fmla="*/ 450850 w 624"/>
                  <a:gd name="T17" fmla="*/ 765175 h 510"/>
                  <a:gd name="T18" fmla="*/ 360363 w 624"/>
                  <a:gd name="T19" fmla="*/ 674688 h 510"/>
                  <a:gd name="T20" fmla="*/ 315913 w 624"/>
                  <a:gd name="T21" fmla="*/ 674688 h 510"/>
                  <a:gd name="T22" fmla="*/ 46038 w 624"/>
                  <a:gd name="T23" fmla="*/ 539750 h 510"/>
                  <a:gd name="T24" fmla="*/ 0 w 624"/>
                  <a:gd name="T25" fmla="*/ 314325 h 510"/>
                  <a:gd name="T26" fmla="*/ 46038 w 624"/>
                  <a:gd name="T27" fmla="*/ 314325 h 510"/>
                  <a:gd name="T28" fmla="*/ 134938 w 624"/>
                  <a:gd name="T29" fmla="*/ 225425 h 510"/>
                  <a:gd name="T30" fmla="*/ 315913 w 624"/>
                  <a:gd name="T31" fmla="*/ 269875 h 510"/>
                  <a:gd name="T32" fmla="*/ 404813 w 624"/>
                  <a:gd name="T33" fmla="*/ 225425 h 510"/>
                  <a:gd name="T34" fmla="*/ 450850 w 624"/>
                  <a:gd name="T35" fmla="*/ 269875 h 510"/>
                  <a:gd name="T36" fmla="*/ 541338 w 624"/>
                  <a:gd name="T37" fmla="*/ 269875 h 510"/>
                  <a:gd name="T38" fmla="*/ 630238 w 624"/>
                  <a:gd name="T39" fmla="*/ 179388 h 510"/>
                  <a:gd name="T40" fmla="*/ 585788 w 624"/>
                  <a:gd name="T41" fmla="*/ 134938 h 510"/>
                  <a:gd name="T42" fmla="*/ 765175 w 624"/>
                  <a:gd name="T43" fmla="*/ 44450 h 510"/>
                  <a:gd name="T44" fmla="*/ 855663 w 624"/>
                  <a:gd name="T45" fmla="*/ 0 h 510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0" t="0" r="r" b="b"/>
                <a:pathLst>
                  <a:path w="624" h="510">
                    <a:moveTo>
                      <a:pt x="539" y="0"/>
                    </a:moveTo>
                    <a:lnTo>
                      <a:pt x="624" y="397"/>
                    </a:lnTo>
                    <a:lnTo>
                      <a:pt x="567" y="425"/>
                    </a:lnTo>
                    <a:lnTo>
                      <a:pt x="567" y="453"/>
                    </a:lnTo>
                    <a:lnTo>
                      <a:pt x="511" y="482"/>
                    </a:lnTo>
                    <a:lnTo>
                      <a:pt x="426" y="453"/>
                    </a:lnTo>
                    <a:lnTo>
                      <a:pt x="426" y="510"/>
                    </a:lnTo>
                    <a:lnTo>
                      <a:pt x="312" y="453"/>
                    </a:lnTo>
                    <a:lnTo>
                      <a:pt x="284" y="482"/>
                    </a:lnTo>
                    <a:lnTo>
                      <a:pt x="227" y="425"/>
                    </a:lnTo>
                    <a:lnTo>
                      <a:pt x="199" y="425"/>
                    </a:lnTo>
                    <a:lnTo>
                      <a:pt x="29" y="340"/>
                    </a:lnTo>
                    <a:lnTo>
                      <a:pt x="0" y="198"/>
                    </a:lnTo>
                    <a:lnTo>
                      <a:pt x="29" y="198"/>
                    </a:lnTo>
                    <a:lnTo>
                      <a:pt x="85" y="142"/>
                    </a:lnTo>
                    <a:lnTo>
                      <a:pt x="199" y="170"/>
                    </a:lnTo>
                    <a:lnTo>
                      <a:pt x="255" y="142"/>
                    </a:lnTo>
                    <a:lnTo>
                      <a:pt x="284" y="170"/>
                    </a:lnTo>
                    <a:lnTo>
                      <a:pt x="341" y="170"/>
                    </a:lnTo>
                    <a:lnTo>
                      <a:pt x="397" y="113"/>
                    </a:lnTo>
                    <a:lnTo>
                      <a:pt x="369" y="85"/>
                    </a:lnTo>
                    <a:lnTo>
                      <a:pt x="482" y="28"/>
                    </a:lnTo>
                    <a:lnTo>
                      <a:pt x="539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9CC00"/>
                  </a:gs>
                  <a:gs pos="100000">
                    <a:srgbClr val="C1E065"/>
                  </a:gs>
                </a:gsLst>
                <a:lin ang="18900000" scaled="1"/>
              </a:gradFill>
              <a:ln w="38100" algn="ctr">
                <a:solidFill>
                  <a:srgbClr val="008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542" name="Freeform 179">
                <a:extLst>
                  <a:ext uri="{FF2B5EF4-FFF2-40B4-BE49-F238E27FC236}">
                    <a16:creationId xmlns:a16="http://schemas.microsoft.com/office/drawing/2014/main" id="{DC0310B1-D550-4487-AFCE-E32AE2384D1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056688" y="4305300"/>
                <a:ext cx="854075" cy="495300"/>
              </a:xfrm>
              <a:custGeom>
                <a:avLst/>
                <a:gdLst>
                  <a:gd name="T0" fmla="*/ 223838 w 538"/>
                  <a:gd name="T1" fmla="*/ 450850 h 312"/>
                  <a:gd name="T2" fmla="*/ 134938 w 538"/>
                  <a:gd name="T3" fmla="*/ 315913 h 312"/>
                  <a:gd name="T4" fmla="*/ 0 w 538"/>
                  <a:gd name="T5" fmla="*/ 225425 h 312"/>
                  <a:gd name="T6" fmla="*/ 0 w 538"/>
                  <a:gd name="T7" fmla="*/ 180975 h 312"/>
                  <a:gd name="T8" fmla="*/ 44450 w 538"/>
                  <a:gd name="T9" fmla="*/ 134938 h 312"/>
                  <a:gd name="T10" fmla="*/ 44450 w 538"/>
                  <a:gd name="T11" fmla="*/ 180975 h 312"/>
                  <a:gd name="T12" fmla="*/ 223838 w 538"/>
                  <a:gd name="T13" fmla="*/ 46038 h 312"/>
                  <a:gd name="T14" fmla="*/ 269875 w 538"/>
                  <a:gd name="T15" fmla="*/ 0 h 312"/>
                  <a:gd name="T16" fmla="*/ 449263 w 538"/>
                  <a:gd name="T17" fmla="*/ 0 h 312"/>
                  <a:gd name="T18" fmla="*/ 630238 w 538"/>
                  <a:gd name="T19" fmla="*/ 134938 h 312"/>
                  <a:gd name="T20" fmla="*/ 719138 w 538"/>
                  <a:gd name="T21" fmla="*/ 90488 h 312"/>
                  <a:gd name="T22" fmla="*/ 765175 w 538"/>
                  <a:gd name="T23" fmla="*/ 180975 h 312"/>
                  <a:gd name="T24" fmla="*/ 765175 w 538"/>
                  <a:gd name="T25" fmla="*/ 225425 h 312"/>
                  <a:gd name="T26" fmla="*/ 854075 w 538"/>
                  <a:gd name="T27" fmla="*/ 269875 h 312"/>
                  <a:gd name="T28" fmla="*/ 674688 w 538"/>
                  <a:gd name="T29" fmla="*/ 360363 h 312"/>
                  <a:gd name="T30" fmla="*/ 719138 w 538"/>
                  <a:gd name="T31" fmla="*/ 404813 h 312"/>
                  <a:gd name="T32" fmla="*/ 630238 w 538"/>
                  <a:gd name="T33" fmla="*/ 495300 h 312"/>
                  <a:gd name="T34" fmla="*/ 539750 w 538"/>
                  <a:gd name="T35" fmla="*/ 495300 h 312"/>
                  <a:gd name="T36" fmla="*/ 493713 w 538"/>
                  <a:gd name="T37" fmla="*/ 450850 h 312"/>
                  <a:gd name="T38" fmla="*/ 404813 w 538"/>
                  <a:gd name="T39" fmla="*/ 495300 h 312"/>
                  <a:gd name="T40" fmla="*/ 223838 w 538"/>
                  <a:gd name="T41" fmla="*/ 450850 h 312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0" t="0" r="r" b="b"/>
                <a:pathLst>
                  <a:path w="538" h="312">
                    <a:moveTo>
                      <a:pt x="141" y="284"/>
                    </a:moveTo>
                    <a:lnTo>
                      <a:pt x="85" y="199"/>
                    </a:lnTo>
                    <a:lnTo>
                      <a:pt x="0" y="142"/>
                    </a:lnTo>
                    <a:lnTo>
                      <a:pt x="0" y="114"/>
                    </a:lnTo>
                    <a:lnTo>
                      <a:pt x="28" y="85"/>
                    </a:lnTo>
                    <a:lnTo>
                      <a:pt x="28" y="114"/>
                    </a:lnTo>
                    <a:lnTo>
                      <a:pt x="141" y="29"/>
                    </a:lnTo>
                    <a:lnTo>
                      <a:pt x="170" y="0"/>
                    </a:lnTo>
                    <a:lnTo>
                      <a:pt x="283" y="0"/>
                    </a:lnTo>
                    <a:lnTo>
                      <a:pt x="397" y="85"/>
                    </a:lnTo>
                    <a:lnTo>
                      <a:pt x="453" y="57"/>
                    </a:lnTo>
                    <a:lnTo>
                      <a:pt x="482" y="114"/>
                    </a:lnTo>
                    <a:lnTo>
                      <a:pt x="482" y="142"/>
                    </a:lnTo>
                    <a:lnTo>
                      <a:pt x="538" y="170"/>
                    </a:lnTo>
                    <a:lnTo>
                      <a:pt x="425" y="227"/>
                    </a:lnTo>
                    <a:lnTo>
                      <a:pt x="453" y="255"/>
                    </a:lnTo>
                    <a:lnTo>
                      <a:pt x="397" y="312"/>
                    </a:lnTo>
                    <a:lnTo>
                      <a:pt x="340" y="312"/>
                    </a:lnTo>
                    <a:lnTo>
                      <a:pt x="311" y="284"/>
                    </a:lnTo>
                    <a:lnTo>
                      <a:pt x="255" y="312"/>
                    </a:lnTo>
                    <a:lnTo>
                      <a:pt x="141" y="284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9CC00"/>
                  </a:gs>
                  <a:gs pos="100000">
                    <a:srgbClr val="C1E065"/>
                  </a:gs>
                </a:gsLst>
                <a:lin ang="18900000" scaled="1"/>
              </a:gradFill>
              <a:ln w="38100" algn="ctr">
                <a:solidFill>
                  <a:srgbClr val="008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543" name="Freeform 180">
                <a:extLst>
                  <a:ext uri="{FF2B5EF4-FFF2-40B4-BE49-F238E27FC236}">
                    <a16:creationId xmlns:a16="http://schemas.microsoft.com/office/drawing/2014/main" id="{EB8AA2BC-CB14-4247-8EDB-41A8E257FBD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15350" y="4530725"/>
                <a:ext cx="946150" cy="1260475"/>
              </a:xfrm>
              <a:custGeom>
                <a:avLst/>
                <a:gdLst>
                  <a:gd name="T0" fmla="*/ 0 w 596"/>
                  <a:gd name="T1" fmla="*/ 314325 h 794"/>
                  <a:gd name="T2" fmla="*/ 134938 w 596"/>
                  <a:gd name="T3" fmla="*/ 449263 h 794"/>
                  <a:gd name="T4" fmla="*/ 46038 w 596"/>
                  <a:gd name="T5" fmla="*/ 495300 h 794"/>
                  <a:gd name="T6" fmla="*/ 134938 w 596"/>
                  <a:gd name="T7" fmla="*/ 539750 h 794"/>
                  <a:gd name="T8" fmla="*/ 225425 w 596"/>
                  <a:gd name="T9" fmla="*/ 674688 h 794"/>
                  <a:gd name="T10" fmla="*/ 225425 w 596"/>
                  <a:gd name="T11" fmla="*/ 719138 h 794"/>
                  <a:gd name="T12" fmla="*/ 315913 w 596"/>
                  <a:gd name="T13" fmla="*/ 809625 h 794"/>
                  <a:gd name="T14" fmla="*/ 271463 w 596"/>
                  <a:gd name="T15" fmla="*/ 900113 h 794"/>
                  <a:gd name="T16" fmla="*/ 360363 w 596"/>
                  <a:gd name="T17" fmla="*/ 990600 h 794"/>
                  <a:gd name="T18" fmla="*/ 271463 w 596"/>
                  <a:gd name="T19" fmla="*/ 1079500 h 794"/>
                  <a:gd name="T20" fmla="*/ 406400 w 596"/>
                  <a:gd name="T21" fmla="*/ 1035050 h 794"/>
                  <a:gd name="T22" fmla="*/ 495300 w 596"/>
                  <a:gd name="T23" fmla="*/ 1079500 h 794"/>
                  <a:gd name="T24" fmla="*/ 541338 w 596"/>
                  <a:gd name="T25" fmla="*/ 1260475 h 794"/>
                  <a:gd name="T26" fmla="*/ 720725 w 596"/>
                  <a:gd name="T27" fmla="*/ 1079500 h 794"/>
                  <a:gd name="T28" fmla="*/ 720725 w 596"/>
                  <a:gd name="T29" fmla="*/ 1035050 h 794"/>
                  <a:gd name="T30" fmla="*/ 720725 w 596"/>
                  <a:gd name="T31" fmla="*/ 990600 h 794"/>
                  <a:gd name="T32" fmla="*/ 811213 w 596"/>
                  <a:gd name="T33" fmla="*/ 900113 h 794"/>
                  <a:gd name="T34" fmla="*/ 946150 w 596"/>
                  <a:gd name="T35" fmla="*/ 944563 h 794"/>
                  <a:gd name="T36" fmla="*/ 900113 w 596"/>
                  <a:gd name="T37" fmla="*/ 855663 h 794"/>
                  <a:gd name="T38" fmla="*/ 811213 w 596"/>
                  <a:gd name="T39" fmla="*/ 809625 h 794"/>
                  <a:gd name="T40" fmla="*/ 811213 w 596"/>
                  <a:gd name="T41" fmla="*/ 719138 h 794"/>
                  <a:gd name="T42" fmla="*/ 720725 w 596"/>
                  <a:gd name="T43" fmla="*/ 630238 h 794"/>
                  <a:gd name="T44" fmla="*/ 676275 w 596"/>
                  <a:gd name="T45" fmla="*/ 539750 h 794"/>
                  <a:gd name="T46" fmla="*/ 630238 w 596"/>
                  <a:gd name="T47" fmla="*/ 314325 h 794"/>
                  <a:gd name="T48" fmla="*/ 676275 w 596"/>
                  <a:gd name="T49" fmla="*/ 314325 h 794"/>
                  <a:gd name="T50" fmla="*/ 765175 w 596"/>
                  <a:gd name="T51" fmla="*/ 225425 h 794"/>
                  <a:gd name="T52" fmla="*/ 676275 w 596"/>
                  <a:gd name="T53" fmla="*/ 90488 h 794"/>
                  <a:gd name="T54" fmla="*/ 541338 w 596"/>
                  <a:gd name="T55" fmla="*/ 0 h 794"/>
                  <a:gd name="T56" fmla="*/ 495300 w 596"/>
                  <a:gd name="T57" fmla="*/ 44450 h 794"/>
                  <a:gd name="T58" fmla="*/ 495300 w 596"/>
                  <a:gd name="T59" fmla="*/ 134938 h 794"/>
                  <a:gd name="T60" fmla="*/ 585788 w 596"/>
                  <a:gd name="T61" fmla="*/ 269875 h 794"/>
                  <a:gd name="T62" fmla="*/ 495300 w 596"/>
                  <a:gd name="T63" fmla="*/ 314325 h 794"/>
                  <a:gd name="T64" fmla="*/ 450850 w 596"/>
                  <a:gd name="T65" fmla="*/ 449263 h 794"/>
                  <a:gd name="T66" fmla="*/ 315913 w 596"/>
                  <a:gd name="T67" fmla="*/ 360363 h 794"/>
                  <a:gd name="T68" fmla="*/ 315913 w 596"/>
                  <a:gd name="T69" fmla="*/ 449263 h 794"/>
                  <a:gd name="T70" fmla="*/ 225425 w 596"/>
                  <a:gd name="T71" fmla="*/ 449263 h 794"/>
                  <a:gd name="T72" fmla="*/ 180975 w 596"/>
                  <a:gd name="T73" fmla="*/ 360363 h 794"/>
                  <a:gd name="T74" fmla="*/ 0 w 596"/>
                  <a:gd name="T75" fmla="*/ 314325 h 794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</a:gdLst>
                <a:ahLst/>
                <a:cxnLst>
                  <a:cxn ang="T76">
                    <a:pos x="T0" y="T1"/>
                  </a:cxn>
                  <a:cxn ang="T77">
                    <a:pos x="T2" y="T3"/>
                  </a:cxn>
                  <a:cxn ang="T78">
                    <a:pos x="T4" y="T5"/>
                  </a:cxn>
                  <a:cxn ang="T79">
                    <a:pos x="T6" y="T7"/>
                  </a:cxn>
                  <a:cxn ang="T80">
                    <a:pos x="T8" y="T9"/>
                  </a:cxn>
                  <a:cxn ang="T81">
                    <a:pos x="T10" y="T11"/>
                  </a:cxn>
                  <a:cxn ang="T82">
                    <a:pos x="T12" y="T13"/>
                  </a:cxn>
                  <a:cxn ang="T83">
                    <a:pos x="T14" y="T15"/>
                  </a:cxn>
                  <a:cxn ang="T84">
                    <a:pos x="T16" y="T17"/>
                  </a:cxn>
                  <a:cxn ang="T85">
                    <a:pos x="T18" y="T19"/>
                  </a:cxn>
                  <a:cxn ang="T86">
                    <a:pos x="T20" y="T21"/>
                  </a:cxn>
                  <a:cxn ang="T87">
                    <a:pos x="T22" y="T23"/>
                  </a:cxn>
                  <a:cxn ang="T88">
                    <a:pos x="T24" y="T25"/>
                  </a:cxn>
                  <a:cxn ang="T89">
                    <a:pos x="T26" y="T27"/>
                  </a:cxn>
                  <a:cxn ang="T90">
                    <a:pos x="T28" y="T29"/>
                  </a:cxn>
                  <a:cxn ang="T91">
                    <a:pos x="T30" y="T31"/>
                  </a:cxn>
                  <a:cxn ang="T92">
                    <a:pos x="T32" y="T33"/>
                  </a:cxn>
                  <a:cxn ang="T93">
                    <a:pos x="T34" y="T35"/>
                  </a:cxn>
                  <a:cxn ang="T94">
                    <a:pos x="T36" y="T37"/>
                  </a:cxn>
                  <a:cxn ang="T95">
                    <a:pos x="T38" y="T39"/>
                  </a:cxn>
                  <a:cxn ang="T96">
                    <a:pos x="T40" y="T41"/>
                  </a:cxn>
                  <a:cxn ang="T97">
                    <a:pos x="T42" y="T43"/>
                  </a:cxn>
                  <a:cxn ang="T98">
                    <a:pos x="T44" y="T45"/>
                  </a:cxn>
                  <a:cxn ang="T99">
                    <a:pos x="T46" y="T47"/>
                  </a:cxn>
                  <a:cxn ang="T100">
                    <a:pos x="T48" y="T49"/>
                  </a:cxn>
                  <a:cxn ang="T101">
                    <a:pos x="T50" y="T51"/>
                  </a:cxn>
                  <a:cxn ang="T102">
                    <a:pos x="T52" y="T53"/>
                  </a:cxn>
                  <a:cxn ang="T103">
                    <a:pos x="T54" y="T55"/>
                  </a:cxn>
                  <a:cxn ang="T104">
                    <a:pos x="T56" y="T57"/>
                  </a:cxn>
                  <a:cxn ang="T105">
                    <a:pos x="T58" y="T59"/>
                  </a:cxn>
                  <a:cxn ang="T106">
                    <a:pos x="T60" y="T61"/>
                  </a:cxn>
                  <a:cxn ang="T107">
                    <a:pos x="T62" y="T63"/>
                  </a:cxn>
                  <a:cxn ang="T108">
                    <a:pos x="T64" y="T65"/>
                  </a:cxn>
                  <a:cxn ang="T109">
                    <a:pos x="T66" y="T67"/>
                  </a:cxn>
                  <a:cxn ang="T110">
                    <a:pos x="T68" y="T69"/>
                  </a:cxn>
                  <a:cxn ang="T111">
                    <a:pos x="T70" y="T71"/>
                  </a:cxn>
                  <a:cxn ang="T112">
                    <a:pos x="T72" y="T73"/>
                  </a:cxn>
                  <a:cxn ang="T113">
                    <a:pos x="T74" y="T75"/>
                  </a:cxn>
                </a:cxnLst>
                <a:rect l="0" t="0" r="r" b="b"/>
                <a:pathLst>
                  <a:path w="596" h="794">
                    <a:moveTo>
                      <a:pt x="0" y="198"/>
                    </a:moveTo>
                    <a:lnTo>
                      <a:pt x="85" y="283"/>
                    </a:lnTo>
                    <a:lnTo>
                      <a:pt x="29" y="312"/>
                    </a:lnTo>
                    <a:lnTo>
                      <a:pt x="85" y="340"/>
                    </a:lnTo>
                    <a:lnTo>
                      <a:pt x="142" y="425"/>
                    </a:lnTo>
                    <a:lnTo>
                      <a:pt x="142" y="453"/>
                    </a:lnTo>
                    <a:lnTo>
                      <a:pt x="199" y="510"/>
                    </a:lnTo>
                    <a:lnTo>
                      <a:pt x="171" y="567"/>
                    </a:lnTo>
                    <a:lnTo>
                      <a:pt x="227" y="624"/>
                    </a:lnTo>
                    <a:lnTo>
                      <a:pt x="171" y="680"/>
                    </a:lnTo>
                    <a:lnTo>
                      <a:pt x="256" y="652"/>
                    </a:lnTo>
                    <a:lnTo>
                      <a:pt x="312" y="680"/>
                    </a:lnTo>
                    <a:lnTo>
                      <a:pt x="341" y="794"/>
                    </a:lnTo>
                    <a:lnTo>
                      <a:pt x="454" y="680"/>
                    </a:lnTo>
                    <a:lnTo>
                      <a:pt x="454" y="652"/>
                    </a:lnTo>
                    <a:lnTo>
                      <a:pt x="454" y="624"/>
                    </a:lnTo>
                    <a:lnTo>
                      <a:pt x="511" y="567"/>
                    </a:lnTo>
                    <a:lnTo>
                      <a:pt x="596" y="595"/>
                    </a:lnTo>
                    <a:lnTo>
                      <a:pt x="567" y="539"/>
                    </a:lnTo>
                    <a:lnTo>
                      <a:pt x="511" y="510"/>
                    </a:lnTo>
                    <a:lnTo>
                      <a:pt x="511" y="453"/>
                    </a:lnTo>
                    <a:lnTo>
                      <a:pt x="454" y="397"/>
                    </a:lnTo>
                    <a:lnTo>
                      <a:pt x="426" y="340"/>
                    </a:lnTo>
                    <a:lnTo>
                      <a:pt x="397" y="198"/>
                    </a:lnTo>
                    <a:lnTo>
                      <a:pt x="426" y="198"/>
                    </a:lnTo>
                    <a:lnTo>
                      <a:pt x="482" y="142"/>
                    </a:lnTo>
                    <a:lnTo>
                      <a:pt x="426" y="57"/>
                    </a:lnTo>
                    <a:lnTo>
                      <a:pt x="341" y="0"/>
                    </a:lnTo>
                    <a:lnTo>
                      <a:pt x="312" y="28"/>
                    </a:lnTo>
                    <a:lnTo>
                      <a:pt x="312" y="85"/>
                    </a:lnTo>
                    <a:lnTo>
                      <a:pt x="369" y="170"/>
                    </a:lnTo>
                    <a:lnTo>
                      <a:pt x="312" y="198"/>
                    </a:lnTo>
                    <a:lnTo>
                      <a:pt x="284" y="283"/>
                    </a:lnTo>
                    <a:lnTo>
                      <a:pt x="199" y="227"/>
                    </a:lnTo>
                    <a:lnTo>
                      <a:pt x="199" y="283"/>
                    </a:lnTo>
                    <a:lnTo>
                      <a:pt x="142" y="283"/>
                    </a:lnTo>
                    <a:lnTo>
                      <a:pt x="114" y="227"/>
                    </a:lnTo>
                    <a:lnTo>
                      <a:pt x="0" y="198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9CC00"/>
                  </a:gs>
                  <a:gs pos="100000">
                    <a:srgbClr val="C1E065"/>
                  </a:gs>
                </a:gsLst>
                <a:lin ang="18900000" scaled="1"/>
              </a:gradFill>
              <a:ln w="38100" algn="ctr">
                <a:solidFill>
                  <a:srgbClr val="008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544" name="Freeform 181">
                <a:extLst>
                  <a:ext uri="{FF2B5EF4-FFF2-40B4-BE49-F238E27FC236}">
                    <a16:creationId xmlns:a16="http://schemas.microsoft.com/office/drawing/2014/main" id="{1276D404-64B8-4DA9-8964-1E5CB9E6A4C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066088" y="4621213"/>
                <a:ext cx="855662" cy="1349375"/>
              </a:xfrm>
              <a:custGeom>
                <a:avLst/>
                <a:gdLst>
                  <a:gd name="T0" fmla="*/ 44450 w 539"/>
                  <a:gd name="T1" fmla="*/ 179388 h 850"/>
                  <a:gd name="T2" fmla="*/ 134937 w 539"/>
                  <a:gd name="T3" fmla="*/ 223838 h 850"/>
                  <a:gd name="T4" fmla="*/ 179387 w 539"/>
                  <a:gd name="T5" fmla="*/ 179388 h 850"/>
                  <a:gd name="T6" fmla="*/ 179387 w 539"/>
                  <a:gd name="T7" fmla="*/ 88900 h 850"/>
                  <a:gd name="T8" fmla="*/ 225425 w 539"/>
                  <a:gd name="T9" fmla="*/ 88900 h 850"/>
                  <a:gd name="T10" fmla="*/ 269875 w 539"/>
                  <a:gd name="T11" fmla="*/ 0 h 850"/>
                  <a:gd name="T12" fmla="*/ 314325 w 539"/>
                  <a:gd name="T13" fmla="*/ 88900 h 850"/>
                  <a:gd name="T14" fmla="*/ 404812 w 539"/>
                  <a:gd name="T15" fmla="*/ 44450 h 850"/>
                  <a:gd name="T16" fmla="*/ 404812 w 539"/>
                  <a:gd name="T17" fmla="*/ 88900 h 850"/>
                  <a:gd name="T18" fmla="*/ 449262 w 539"/>
                  <a:gd name="T19" fmla="*/ 88900 h 850"/>
                  <a:gd name="T20" fmla="*/ 449262 w 539"/>
                  <a:gd name="T21" fmla="*/ 223838 h 850"/>
                  <a:gd name="T22" fmla="*/ 314325 w 539"/>
                  <a:gd name="T23" fmla="*/ 449263 h 850"/>
                  <a:gd name="T24" fmla="*/ 269875 w 539"/>
                  <a:gd name="T25" fmla="*/ 584200 h 850"/>
                  <a:gd name="T26" fmla="*/ 404812 w 539"/>
                  <a:gd name="T27" fmla="*/ 719138 h 850"/>
                  <a:gd name="T28" fmla="*/ 539750 w 539"/>
                  <a:gd name="T29" fmla="*/ 1079500 h 850"/>
                  <a:gd name="T30" fmla="*/ 584200 w 539"/>
                  <a:gd name="T31" fmla="*/ 1035050 h 850"/>
                  <a:gd name="T32" fmla="*/ 720725 w 539"/>
                  <a:gd name="T33" fmla="*/ 1079500 h 850"/>
                  <a:gd name="T34" fmla="*/ 765175 w 539"/>
                  <a:gd name="T35" fmla="*/ 1079500 h 850"/>
                  <a:gd name="T36" fmla="*/ 720725 w 539"/>
                  <a:gd name="T37" fmla="*/ 1169988 h 850"/>
                  <a:gd name="T38" fmla="*/ 855662 w 539"/>
                  <a:gd name="T39" fmla="*/ 1349375 h 850"/>
                  <a:gd name="T40" fmla="*/ 674687 w 539"/>
                  <a:gd name="T41" fmla="*/ 1349375 h 850"/>
                  <a:gd name="T42" fmla="*/ 584200 w 539"/>
                  <a:gd name="T43" fmla="*/ 1258888 h 850"/>
                  <a:gd name="T44" fmla="*/ 495300 w 539"/>
                  <a:gd name="T45" fmla="*/ 1258888 h 850"/>
                  <a:gd name="T46" fmla="*/ 449262 w 539"/>
                  <a:gd name="T47" fmla="*/ 1169988 h 850"/>
                  <a:gd name="T48" fmla="*/ 449262 w 539"/>
                  <a:gd name="T49" fmla="*/ 1123950 h 850"/>
                  <a:gd name="T50" fmla="*/ 360362 w 539"/>
                  <a:gd name="T51" fmla="*/ 1123950 h 850"/>
                  <a:gd name="T52" fmla="*/ 314325 w 539"/>
                  <a:gd name="T53" fmla="*/ 1079500 h 850"/>
                  <a:gd name="T54" fmla="*/ 225425 w 539"/>
                  <a:gd name="T55" fmla="*/ 1079500 h 850"/>
                  <a:gd name="T56" fmla="*/ 225425 w 539"/>
                  <a:gd name="T57" fmla="*/ 989013 h 850"/>
                  <a:gd name="T58" fmla="*/ 134937 w 539"/>
                  <a:gd name="T59" fmla="*/ 900113 h 850"/>
                  <a:gd name="T60" fmla="*/ 134937 w 539"/>
                  <a:gd name="T61" fmla="*/ 854075 h 850"/>
                  <a:gd name="T62" fmla="*/ 44450 w 539"/>
                  <a:gd name="T63" fmla="*/ 809625 h 850"/>
                  <a:gd name="T64" fmla="*/ 44450 w 539"/>
                  <a:gd name="T65" fmla="*/ 674688 h 850"/>
                  <a:gd name="T66" fmla="*/ 0 w 539"/>
                  <a:gd name="T67" fmla="*/ 674688 h 850"/>
                  <a:gd name="T68" fmla="*/ 134937 w 539"/>
                  <a:gd name="T69" fmla="*/ 449263 h 850"/>
                  <a:gd name="T70" fmla="*/ 90487 w 539"/>
                  <a:gd name="T71" fmla="*/ 404813 h 850"/>
                  <a:gd name="T72" fmla="*/ 134937 w 539"/>
                  <a:gd name="T73" fmla="*/ 269875 h 850"/>
                  <a:gd name="T74" fmla="*/ 44450 w 539"/>
                  <a:gd name="T75" fmla="*/ 269875 h 850"/>
                  <a:gd name="T76" fmla="*/ 44450 w 539"/>
                  <a:gd name="T77" fmla="*/ 223838 h 850"/>
                  <a:gd name="T78" fmla="*/ 44450 w 539"/>
                  <a:gd name="T79" fmla="*/ 179388 h 850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0" t="0" r="r" b="b"/>
                <a:pathLst>
                  <a:path w="539" h="850">
                    <a:moveTo>
                      <a:pt x="28" y="113"/>
                    </a:moveTo>
                    <a:lnTo>
                      <a:pt x="85" y="141"/>
                    </a:lnTo>
                    <a:lnTo>
                      <a:pt x="113" y="113"/>
                    </a:lnTo>
                    <a:lnTo>
                      <a:pt x="113" y="56"/>
                    </a:lnTo>
                    <a:lnTo>
                      <a:pt x="142" y="56"/>
                    </a:lnTo>
                    <a:lnTo>
                      <a:pt x="170" y="0"/>
                    </a:lnTo>
                    <a:lnTo>
                      <a:pt x="198" y="56"/>
                    </a:lnTo>
                    <a:lnTo>
                      <a:pt x="255" y="28"/>
                    </a:lnTo>
                    <a:lnTo>
                      <a:pt x="255" y="56"/>
                    </a:lnTo>
                    <a:lnTo>
                      <a:pt x="283" y="56"/>
                    </a:lnTo>
                    <a:lnTo>
                      <a:pt x="283" y="141"/>
                    </a:lnTo>
                    <a:lnTo>
                      <a:pt x="198" y="283"/>
                    </a:lnTo>
                    <a:lnTo>
                      <a:pt x="170" y="368"/>
                    </a:lnTo>
                    <a:lnTo>
                      <a:pt x="255" y="453"/>
                    </a:lnTo>
                    <a:lnTo>
                      <a:pt x="340" y="680"/>
                    </a:lnTo>
                    <a:lnTo>
                      <a:pt x="368" y="652"/>
                    </a:lnTo>
                    <a:lnTo>
                      <a:pt x="454" y="680"/>
                    </a:lnTo>
                    <a:lnTo>
                      <a:pt x="482" y="680"/>
                    </a:lnTo>
                    <a:lnTo>
                      <a:pt x="454" y="737"/>
                    </a:lnTo>
                    <a:lnTo>
                      <a:pt x="539" y="850"/>
                    </a:lnTo>
                    <a:lnTo>
                      <a:pt x="425" y="850"/>
                    </a:lnTo>
                    <a:lnTo>
                      <a:pt x="368" y="793"/>
                    </a:lnTo>
                    <a:lnTo>
                      <a:pt x="312" y="793"/>
                    </a:lnTo>
                    <a:lnTo>
                      <a:pt x="283" y="737"/>
                    </a:lnTo>
                    <a:lnTo>
                      <a:pt x="283" y="708"/>
                    </a:lnTo>
                    <a:lnTo>
                      <a:pt x="227" y="708"/>
                    </a:lnTo>
                    <a:lnTo>
                      <a:pt x="198" y="680"/>
                    </a:lnTo>
                    <a:lnTo>
                      <a:pt x="142" y="680"/>
                    </a:lnTo>
                    <a:lnTo>
                      <a:pt x="142" y="623"/>
                    </a:lnTo>
                    <a:lnTo>
                      <a:pt x="85" y="567"/>
                    </a:lnTo>
                    <a:lnTo>
                      <a:pt x="85" y="538"/>
                    </a:lnTo>
                    <a:lnTo>
                      <a:pt x="28" y="510"/>
                    </a:lnTo>
                    <a:lnTo>
                      <a:pt x="28" y="425"/>
                    </a:lnTo>
                    <a:lnTo>
                      <a:pt x="0" y="425"/>
                    </a:lnTo>
                    <a:lnTo>
                      <a:pt x="85" y="283"/>
                    </a:lnTo>
                    <a:lnTo>
                      <a:pt x="57" y="255"/>
                    </a:lnTo>
                    <a:lnTo>
                      <a:pt x="85" y="170"/>
                    </a:lnTo>
                    <a:lnTo>
                      <a:pt x="28" y="170"/>
                    </a:lnTo>
                    <a:lnTo>
                      <a:pt x="28" y="141"/>
                    </a:lnTo>
                    <a:lnTo>
                      <a:pt x="28" y="113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9CC00"/>
                  </a:gs>
                  <a:gs pos="100000">
                    <a:srgbClr val="C1E065"/>
                  </a:gs>
                </a:gsLst>
                <a:lin ang="18900000" scaled="1"/>
              </a:gradFill>
              <a:ln w="38100" algn="ctr">
                <a:solidFill>
                  <a:srgbClr val="008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545" name="Freeform 182">
                <a:extLst>
                  <a:ext uri="{FF2B5EF4-FFF2-40B4-BE49-F238E27FC236}">
                    <a16:creationId xmlns:a16="http://schemas.microsoft.com/office/drawing/2014/main" id="{2635CD3B-5449-49DC-A3BD-CDB057998BC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750175" y="4170363"/>
                <a:ext cx="720725" cy="674687"/>
              </a:xfrm>
              <a:custGeom>
                <a:avLst/>
                <a:gdLst>
                  <a:gd name="T0" fmla="*/ 225425 w 454"/>
                  <a:gd name="T1" fmla="*/ 90487 h 425"/>
                  <a:gd name="T2" fmla="*/ 406400 w 454"/>
                  <a:gd name="T3" fmla="*/ 44450 h 425"/>
                  <a:gd name="T4" fmla="*/ 450850 w 454"/>
                  <a:gd name="T5" fmla="*/ 0 h 425"/>
                  <a:gd name="T6" fmla="*/ 541338 w 454"/>
                  <a:gd name="T7" fmla="*/ 180975 h 425"/>
                  <a:gd name="T8" fmla="*/ 541338 w 454"/>
                  <a:gd name="T9" fmla="*/ 269875 h 425"/>
                  <a:gd name="T10" fmla="*/ 630238 w 454"/>
                  <a:gd name="T11" fmla="*/ 315912 h 425"/>
                  <a:gd name="T12" fmla="*/ 676275 w 454"/>
                  <a:gd name="T13" fmla="*/ 315912 h 425"/>
                  <a:gd name="T14" fmla="*/ 720725 w 454"/>
                  <a:gd name="T15" fmla="*/ 360362 h 425"/>
                  <a:gd name="T16" fmla="*/ 720725 w 454"/>
                  <a:gd name="T17" fmla="*/ 495300 h 425"/>
                  <a:gd name="T18" fmla="*/ 630238 w 454"/>
                  <a:gd name="T19" fmla="*/ 539750 h 425"/>
                  <a:gd name="T20" fmla="*/ 585788 w 454"/>
                  <a:gd name="T21" fmla="*/ 450850 h 425"/>
                  <a:gd name="T22" fmla="*/ 541338 w 454"/>
                  <a:gd name="T23" fmla="*/ 539750 h 425"/>
                  <a:gd name="T24" fmla="*/ 495300 w 454"/>
                  <a:gd name="T25" fmla="*/ 539750 h 425"/>
                  <a:gd name="T26" fmla="*/ 495300 w 454"/>
                  <a:gd name="T27" fmla="*/ 630237 h 425"/>
                  <a:gd name="T28" fmla="*/ 450850 w 454"/>
                  <a:gd name="T29" fmla="*/ 674687 h 425"/>
                  <a:gd name="T30" fmla="*/ 360363 w 454"/>
                  <a:gd name="T31" fmla="*/ 630237 h 425"/>
                  <a:gd name="T32" fmla="*/ 315913 w 454"/>
                  <a:gd name="T33" fmla="*/ 585787 h 425"/>
                  <a:gd name="T34" fmla="*/ 225425 w 454"/>
                  <a:gd name="T35" fmla="*/ 495300 h 425"/>
                  <a:gd name="T36" fmla="*/ 180975 w 454"/>
                  <a:gd name="T37" fmla="*/ 539750 h 425"/>
                  <a:gd name="T38" fmla="*/ 136525 w 454"/>
                  <a:gd name="T39" fmla="*/ 450850 h 425"/>
                  <a:gd name="T40" fmla="*/ 0 w 454"/>
                  <a:gd name="T41" fmla="*/ 315912 h 425"/>
                  <a:gd name="T42" fmla="*/ 0 w 454"/>
                  <a:gd name="T43" fmla="*/ 269875 h 425"/>
                  <a:gd name="T44" fmla="*/ 136525 w 454"/>
                  <a:gd name="T45" fmla="*/ 269875 h 425"/>
                  <a:gd name="T46" fmla="*/ 46038 w 454"/>
                  <a:gd name="T47" fmla="*/ 134937 h 425"/>
                  <a:gd name="T48" fmla="*/ 180975 w 454"/>
                  <a:gd name="T49" fmla="*/ 134937 h 425"/>
                  <a:gd name="T50" fmla="*/ 225425 w 454"/>
                  <a:gd name="T51" fmla="*/ 90487 h 425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0" t="0" r="r" b="b"/>
                <a:pathLst>
                  <a:path w="454" h="425">
                    <a:moveTo>
                      <a:pt x="142" y="57"/>
                    </a:moveTo>
                    <a:lnTo>
                      <a:pt x="256" y="28"/>
                    </a:lnTo>
                    <a:lnTo>
                      <a:pt x="284" y="0"/>
                    </a:lnTo>
                    <a:lnTo>
                      <a:pt x="341" y="114"/>
                    </a:lnTo>
                    <a:lnTo>
                      <a:pt x="341" y="170"/>
                    </a:lnTo>
                    <a:lnTo>
                      <a:pt x="397" y="199"/>
                    </a:lnTo>
                    <a:lnTo>
                      <a:pt x="426" y="199"/>
                    </a:lnTo>
                    <a:lnTo>
                      <a:pt x="454" y="227"/>
                    </a:lnTo>
                    <a:lnTo>
                      <a:pt x="454" y="312"/>
                    </a:lnTo>
                    <a:lnTo>
                      <a:pt x="397" y="340"/>
                    </a:lnTo>
                    <a:lnTo>
                      <a:pt x="369" y="284"/>
                    </a:lnTo>
                    <a:lnTo>
                      <a:pt x="341" y="340"/>
                    </a:lnTo>
                    <a:lnTo>
                      <a:pt x="312" y="340"/>
                    </a:lnTo>
                    <a:lnTo>
                      <a:pt x="312" y="397"/>
                    </a:lnTo>
                    <a:lnTo>
                      <a:pt x="284" y="425"/>
                    </a:lnTo>
                    <a:lnTo>
                      <a:pt x="227" y="397"/>
                    </a:lnTo>
                    <a:lnTo>
                      <a:pt x="199" y="369"/>
                    </a:lnTo>
                    <a:lnTo>
                      <a:pt x="142" y="312"/>
                    </a:lnTo>
                    <a:lnTo>
                      <a:pt x="114" y="340"/>
                    </a:lnTo>
                    <a:lnTo>
                      <a:pt x="86" y="284"/>
                    </a:lnTo>
                    <a:lnTo>
                      <a:pt x="0" y="199"/>
                    </a:lnTo>
                    <a:lnTo>
                      <a:pt x="0" y="170"/>
                    </a:lnTo>
                    <a:lnTo>
                      <a:pt x="86" y="170"/>
                    </a:lnTo>
                    <a:lnTo>
                      <a:pt x="29" y="85"/>
                    </a:lnTo>
                    <a:lnTo>
                      <a:pt x="114" y="85"/>
                    </a:lnTo>
                    <a:lnTo>
                      <a:pt x="142" y="57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9CC00"/>
                  </a:gs>
                  <a:gs pos="100000">
                    <a:srgbClr val="C1E065"/>
                  </a:gs>
                </a:gsLst>
                <a:lin ang="18900000" scaled="1"/>
              </a:gradFill>
              <a:ln w="38100" algn="ctr">
                <a:solidFill>
                  <a:srgbClr val="008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546" name="Freeform 183">
                <a:extLst>
                  <a:ext uri="{FF2B5EF4-FFF2-40B4-BE49-F238E27FC236}">
                    <a16:creationId xmlns:a16="http://schemas.microsoft.com/office/drawing/2014/main" id="{FC36BF38-65AE-4CE1-8A2A-97427EE6F6D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56463" y="4440238"/>
                <a:ext cx="809625" cy="674687"/>
              </a:xfrm>
              <a:custGeom>
                <a:avLst/>
                <a:gdLst>
                  <a:gd name="T0" fmla="*/ 314325 w 510"/>
                  <a:gd name="T1" fmla="*/ 0 h 425"/>
                  <a:gd name="T2" fmla="*/ 223838 w 510"/>
                  <a:gd name="T3" fmla="*/ 46037 h 425"/>
                  <a:gd name="T4" fmla="*/ 179388 w 510"/>
                  <a:gd name="T5" fmla="*/ 134937 h 425"/>
                  <a:gd name="T6" fmla="*/ 134938 w 510"/>
                  <a:gd name="T7" fmla="*/ 134937 h 425"/>
                  <a:gd name="T8" fmla="*/ 44450 w 510"/>
                  <a:gd name="T9" fmla="*/ 225425 h 425"/>
                  <a:gd name="T10" fmla="*/ 0 w 510"/>
                  <a:gd name="T11" fmla="*/ 315912 h 425"/>
                  <a:gd name="T12" fmla="*/ 0 w 510"/>
                  <a:gd name="T13" fmla="*/ 404812 h 425"/>
                  <a:gd name="T14" fmla="*/ 269875 w 510"/>
                  <a:gd name="T15" fmla="*/ 404812 h 425"/>
                  <a:gd name="T16" fmla="*/ 358775 w 510"/>
                  <a:gd name="T17" fmla="*/ 450850 h 425"/>
                  <a:gd name="T18" fmla="*/ 449263 w 510"/>
                  <a:gd name="T19" fmla="*/ 404812 h 425"/>
                  <a:gd name="T20" fmla="*/ 404813 w 510"/>
                  <a:gd name="T21" fmla="*/ 539750 h 425"/>
                  <a:gd name="T22" fmla="*/ 358775 w 510"/>
                  <a:gd name="T23" fmla="*/ 585787 h 425"/>
                  <a:gd name="T24" fmla="*/ 404813 w 510"/>
                  <a:gd name="T25" fmla="*/ 674687 h 425"/>
                  <a:gd name="T26" fmla="*/ 539750 w 510"/>
                  <a:gd name="T27" fmla="*/ 539750 h 425"/>
                  <a:gd name="T28" fmla="*/ 584200 w 510"/>
                  <a:gd name="T29" fmla="*/ 315912 h 425"/>
                  <a:gd name="T30" fmla="*/ 719138 w 510"/>
                  <a:gd name="T31" fmla="*/ 360362 h 425"/>
                  <a:gd name="T32" fmla="*/ 809625 w 510"/>
                  <a:gd name="T33" fmla="*/ 315912 h 425"/>
                  <a:gd name="T34" fmla="*/ 719138 w 510"/>
                  <a:gd name="T35" fmla="*/ 225425 h 425"/>
                  <a:gd name="T36" fmla="*/ 674688 w 510"/>
                  <a:gd name="T37" fmla="*/ 269875 h 425"/>
                  <a:gd name="T38" fmla="*/ 630238 w 510"/>
                  <a:gd name="T39" fmla="*/ 180975 h 425"/>
                  <a:gd name="T40" fmla="*/ 493713 w 510"/>
                  <a:gd name="T41" fmla="*/ 46037 h 425"/>
                  <a:gd name="T42" fmla="*/ 449263 w 510"/>
                  <a:gd name="T43" fmla="*/ 46037 h 425"/>
                  <a:gd name="T44" fmla="*/ 449263 w 510"/>
                  <a:gd name="T45" fmla="*/ 0 h 425"/>
                  <a:gd name="T46" fmla="*/ 404813 w 510"/>
                  <a:gd name="T47" fmla="*/ 0 h 425"/>
                  <a:gd name="T48" fmla="*/ 358775 w 510"/>
                  <a:gd name="T49" fmla="*/ 46037 h 425"/>
                  <a:gd name="T50" fmla="*/ 314325 w 510"/>
                  <a:gd name="T51" fmla="*/ 0 h 425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0" t="0" r="r" b="b"/>
                <a:pathLst>
                  <a:path w="510" h="425">
                    <a:moveTo>
                      <a:pt x="198" y="0"/>
                    </a:moveTo>
                    <a:lnTo>
                      <a:pt x="141" y="29"/>
                    </a:lnTo>
                    <a:lnTo>
                      <a:pt x="113" y="85"/>
                    </a:lnTo>
                    <a:lnTo>
                      <a:pt x="85" y="85"/>
                    </a:lnTo>
                    <a:lnTo>
                      <a:pt x="28" y="142"/>
                    </a:lnTo>
                    <a:lnTo>
                      <a:pt x="0" y="199"/>
                    </a:lnTo>
                    <a:lnTo>
                      <a:pt x="0" y="255"/>
                    </a:lnTo>
                    <a:lnTo>
                      <a:pt x="170" y="255"/>
                    </a:lnTo>
                    <a:lnTo>
                      <a:pt x="226" y="284"/>
                    </a:lnTo>
                    <a:lnTo>
                      <a:pt x="283" y="255"/>
                    </a:lnTo>
                    <a:lnTo>
                      <a:pt x="255" y="340"/>
                    </a:lnTo>
                    <a:lnTo>
                      <a:pt x="226" y="369"/>
                    </a:lnTo>
                    <a:lnTo>
                      <a:pt x="255" y="425"/>
                    </a:lnTo>
                    <a:lnTo>
                      <a:pt x="340" y="340"/>
                    </a:lnTo>
                    <a:lnTo>
                      <a:pt x="368" y="199"/>
                    </a:lnTo>
                    <a:lnTo>
                      <a:pt x="453" y="227"/>
                    </a:lnTo>
                    <a:lnTo>
                      <a:pt x="510" y="199"/>
                    </a:lnTo>
                    <a:lnTo>
                      <a:pt x="453" y="142"/>
                    </a:lnTo>
                    <a:lnTo>
                      <a:pt x="425" y="170"/>
                    </a:lnTo>
                    <a:lnTo>
                      <a:pt x="397" y="114"/>
                    </a:lnTo>
                    <a:lnTo>
                      <a:pt x="311" y="29"/>
                    </a:lnTo>
                    <a:lnTo>
                      <a:pt x="283" y="29"/>
                    </a:lnTo>
                    <a:lnTo>
                      <a:pt x="283" y="0"/>
                    </a:lnTo>
                    <a:lnTo>
                      <a:pt x="255" y="0"/>
                    </a:lnTo>
                    <a:lnTo>
                      <a:pt x="226" y="29"/>
                    </a:lnTo>
                    <a:lnTo>
                      <a:pt x="198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9CC00"/>
                  </a:gs>
                  <a:gs pos="100000">
                    <a:srgbClr val="C1E065"/>
                  </a:gs>
                </a:gsLst>
                <a:lin ang="18900000" scaled="1"/>
              </a:gradFill>
              <a:ln w="38100" algn="ctr">
                <a:solidFill>
                  <a:srgbClr val="008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547" name="Freeform 184">
                <a:extLst>
                  <a:ext uri="{FF2B5EF4-FFF2-40B4-BE49-F238E27FC236}">
                    <a16:creationId xmlns:a16="http://schemas.microsoft.com/office/drawing/2014/main" id="{6ECDF110-4A97-4DCE-88FE-0116706EE1B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05613" y="4170363"/>
                <a:ext cx="809625" cy="585787"/>
              </a:xfrm>
              <a:custGeom>
                <a:avLst/>
                <a:gdLst>
                  <a:gd name="T0" fmla="*/ 765175 w 510"/>
                  <a:gd name="T1" fmla="*/ 0 h 369"/>
                  <a:gd name="T2" fmla="*/ 674688 w 510"/>
                  <a:gd name="T3" fmla="*/ 0 h 369"/>
                  <a:gd name="T4" fmla="*/ 539750 w 510"/>
                  <a:gd name="T5" fmla="*/ 44450 h 369"/>
                  <a:gd name="T6" fmla="*/ 539750 w 510"/>
                  <a:gd name="T7" fmla="*/ 134937 h 369"/>
                  <a:gd name="T8" fmla="*/ 404813 w 510"/>
                  <a:gd name="T9" fmla="*/ 180975 h 369"/>
                  <a:gd name="T10" fmla="*/ 404813 w 510"/>
                  <a:gd name="T11" fmla="*/ 225425 h 369"/>
                  <a:gd name="T12" fmla="*/ 269875 w 510"/>
                  <a:gd name="T13" fmla="*/ 315912 h 369"/>
                  <a:gd name="T14" fmla="*/ 225425 w 510"/>
                  <a:gd name="T15" fmla="*/ 269875 h 369"/>
                  <a:gd name="T16" fmla="*/ 44450 w 510"/>
                  <a:gd name="T17" fmla="*/ 315912 h 369"/>
                  <a:gd name="T18" fmla="*/ 0 w 510"/>
                  <a:gd name="T19" fmla="*/ 360362 h 369"/>
                  <a:gd name="T20" fmla="*/ 90488 w 510"/>
                  <a:gd name="T21" fmla="*/ 450850 h 369"/>
                  <a:gd name="T22" fmla="*/ 404813 w 510"/>
                  <a:gd name="T23" fmla="*/ 495300 h 369"/>
                  <a:gd name="T24" fmla="*/ 450850 w 510"/>
                  <a:gd name="T25" fmla="*/ 585787 h 369"/>
                  <a:gd name="T26" fmla="*/ 495300 w 510"/>
                  <a:gd name="T27" fmla="*/ 495300 h 369"/>
                  <a:gd name="T28" fmla="*/ 585788 w 510"/>
                  <a:gd name="T29" fmla="*/ 404812 h 369"/>
                  <a:gd name="T30" fmla="*/ 630238 w 510"/>
                  <a:gd name="T31" fmla="*/ 404812 h 369"/>
                  <a:gd name="T32" fmla="*/ 674688 w 510"/>
                  <a:gd name="T33" fmla="*/ 315912 h 369"/>
                  <a:gd name="T34" fmla="*/ 765175 w 510"/>
                  <a:gd name="T35" fmla="*/ 269875 h 369"/>
                  <a:gd name="T36" fmla="*/ 809625 w 510"/>
                  <a:gd name="T37" fmla="*/ 180975 h 369"/>
                  <a:gd name="T38" fmla="*/ 765175 w 510"/>
                  <a:gd name="T39" fmla="*/ 0 h 369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0" t="0" r="r" b="b"/>
                <a:pathLst>
                  <a:path w="510" h="369">
                    <a:moveTo>
                      <a:pt x="482" y="0"/>
                    </a:moveTo>
                    <a:lnTo>
                      <a:pt x="425" y="0"/>
                    </a:lnTo>
                    <a:lnTo>
                      <a:pt x="340" y="28"/>
                    </a:lnTo>
                    <a:lnTo>
                      <a:pt x="340" y="85"/>
                    </a:lnTo>
                    <a:lnTo>
                      <a:pt x="255" y="114"/>
                    </a:lnTo>
                    <a:lnTo>
                      <a:pt x="255" y="142"/>
                    </a:lnTo>
                    <a:lnTo>
                      <a:pt x="170" y="199"/>
                    </a:lnTo>
                    <a:lnTo>
                      <a:pt x="142" y="170"/>
                    </a:lnTo>
                    <a:lnTo>
                      <a:pt x="28" y="199"/>
                    </a:lnTo>
                    <a:lnTo>
                      <a:pt x="0" y="227"/>
                    </a:lnTo>
                    <a:lnTo>
                      <a:pt x="57" y="284"/>
                    </a:lnTo>
                    <a:lnTo>
                      <a:pt x="255" y="312"/>
                    </a:lnTo>
                    <a:lnTo>
                      <a:pt x="284" y="369"/>
                    </a:lnTo>
                    <a:lnTo>
                      <a:pt x="312" y="312"/>
                    </a:lnTo>
                    <a:lnTo>
                      <a:pt x="369" y="255"/>
                    </a:lnTo>
                    <a:lnTo>
                      <a:pt x="397" y="255"/>
                    </a:lnTo>
                    <a:lnTo>
                      <a:pt x="425" y="199"/>
                    </a:lnTo>
                    <a:lnTo>
                      <a:pt x="482" y="170"/>
                    </a:lnTo>
                    <a:lnTo>
                      <a:pt x="510" y="114"/>
                    </a:lnTo>
                    <a:lnTo>
                      <a:pt x="482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9CC00"/>
                  </a:gs>
                  <a:gs pos="100000">
                    <a:srgbClr val="C1E065"/>
                  </a:gs>
                </a:gsLst>
                <a:lin ang="18900000" scaled="1"/>
              </a:gradFill>
              <a:ln w="38100" algn="ctr">
                <a:solidFill>
                  <a:srgbClr val="008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548" name="Freeform 185">
                <a:extLst>
                  <a:ext uri="{FF2B5EF4-FFF2-40B4-BE49-F238E27FC236}">
                    <a16:creationId xmlns:a16="http://schemas.microsoft.com/office/drawing/2014/main" id="{CEEB5652-A945-4B30-A236-4573DBB42B6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61163" y="3405188"/>
                <a:ext cx="1484312" cy="1125537"/>
              </a:xfrm>
              <a:custGeom>
                <a:avLst/>
                <a:gdLst>
                  <a:gd name="T0" fmla="*/ 1304925 w 935"/>
                  <a:gd name="T1" fmla="*/ 0 h 709"/>
                  <a:gd name="T2" fmla="*/ 1260475 w 935"/>
                  <a:gd name="T3" fmla="*/ 180975 h 709"/>
                  <a:gd name="T4" fmla="*/ 1169987 w 935"/>
                  <a:gd name="T5" fmla="*/ 269875 h 709"/>
                  <a:gd name="T6" fmla="*/ 1035050 w 935"/>
                  <a:gd name="T7" fmla="*/ 225425 h 709"/>
                  <a:gd name="T8" fmla="*/ 944562 w 935"/>
                  <a:gd name="T9" fmla="*/ 315912 h 709"/>
                  <a:gd name="T10" fmla="*/ 989012 w 935"/>
                  <a:gd name="T11" fmla="*/ 404812 h 709"/>
                  <a:gd name="T12" fmla="*/ 900112 w 935"/>
                  <a:gd name="T13" fmla="*/ 495300 h 709"/>
                  <a:gd name="T14" fmla="*/ 854075 w 935"/>
                  <a:gd name="T15" fmla="*/ 450850 h 709"/>
                  <a:gd name="T16" fmla="*/ 854075 w 935"/>
                  <a:gd name="T17" fmla="*/ 360362 h 709"/>
                  <a:gd name="T18" fmla="*/ 674687 w 935"/>
                  <a:gd name="T19" fmla="*/ 360362 h 709"/>
                  <a:gd name="T20" fmla="*/ 719137 w 935"/>
                  <a:gd name="T21" fmla="*/ 450850 h 709"/>
                  <a:gd name="T22" fmla="*/ 674687 w 935"/>
                  <a:gd name="T23" fmla="*/ 495300 h 709"/>
                  <a:gd name="T24" fmla="*/ 719137 w 935"/>
                  <a:gd name="T25" fmla="*/ 585787 h 709"/>
                  <a:gd name="T26" fmla="*/ 630237 w 935"/>
                  <a:gd name="T27" fmla="*/ 585787 h 709"/>
                  <a:gd name="T28" fmla="*/ 539750 w 935"/>
                  <a:gd name="T29" fmla="*/ 674687 h 709"/>
                  <a:gd name="T30" fmla="*/ 495300 w 935"/>
                  <a:gd name="T31" fmla="*/ 630237 h 709"/>
                  <a:gd name="T32" fmla="*/ 449262 w 935"/>
                  <a:gd name="T33" fmla="*/ 720725 h 709"/>
                  <a:gd name="T34" fmla="*/ 404812 w 935"/>
                  <a:gd name="T35" fmla="*/ 720725 h 709"/>
                  <a:gd name="T36" fmla="*/ 360362 w 935"/>
                  <a:gd name="T37" fmla="*/ 765175 h 709"/>
                  <a:gd name="T38" fmla="*/ 225425 w 935"/>
                  <a:gd name="T39" fmla="*/ 765175 h 709"/>
                  <a:gd name="T40" fmla="*/ 179387 w 935"/>
                  <a:gd name="T41" fmla="*/ 855662 h 709"/>
                  <a:gd name="T42" fmla="*/ 179387 w 935"/>
                  <a:gd name="T43" fmla="*/ 900112 h 709"/>
                  <a:gd name="T44" fmla="*/ 134937 w 935"/>
                  <a:gd name="T45" fmla="*/ 946150 h 709"/>
                  <a:gd name="T46" fmla="*/ 0 w 935"/>
                  <a:gd name="T47" fmla="*/ 900112 h 709"/>
                  <a:gd name="T48" fmla="*/ 0 w 935"/>
                  <a:gd name="T49" fmla="*/ 946150 h 709"/>
                  <a:gd name="T50" fmla="*/ 44450 w 935"/>
                  <a:gd name="T51" fmla="*/ 1035050 h 709"/>
                  <a:gd name="T52" fmla="*/ 0 w 935"/>
                  <a:gd name="T53" fmla="*/ 1125537 h 709"/>
                  <a:gd name="T54" fmla="*/ 44450 w 935"/>
                  <a:gd name="T55" fmla="*/ 1125537 h 709"/>
                  <a:gd name="T56" fmla="*/ 88900 w 935"/>
                  <a:gd name="T57" fmla="*/ 1081087 h 709"/>
                  <a:gd name="T58" fmla="*/ 269875 w 935"/>
                  <a:gd name="T59" fmla="*/ 1035050 h 709"/>
                  <a:gd name="T60" fmla="*/ 314325 w 935"/>
                  <a:gd name="T61" fmla="*/ 1081087 h 709"/>
                  <a:gd name="T62" fmla="*/ 449262 w 935"/>
                  <a:gd name="T63" fmla="*/ 990600 h 709"/>
                  <a:gd name="T64" fmla="*/ 449262 w 935"/>
                  <a:gd name="T65" fmla="*/ 946150 h 709"/>
                  <a:gd name="T66" fmla="*/ 584200 w 935"/>
                  <a:gd name="T67" fmla="*/ 900112 h 709"/>
                  <a:gd name="T68" fmla="*/ 584200 w 935"/>
                  <a:gd name="T69" fmla="*/ 809625 h 709"/>
                  <a:gd name="T70" fmla="*/ 719137 w 935"/>
                  <a:gd name="T71" fmla="*/ 765175 h 709"/>
                  <a:gd name="T72" fmla="*/ 809625 w 935"/>
                  <a:gd name="T73" fmla="*/ 765175 h 709"/>
                  <a:gd name="T74" fmla="*/ 1035050 w 935"/>
                  <a:gd name="T75" fmla="*/ 674687 h 709"/>
                  <a:gd name="T76" fmla="*/ 1035050 w 935"/>
                  <a:gd name="T77" fmla="*/ 900112 h 709"/>
                  <a:gd name="T78" fmla="*/ 1169987 w 935"/>
                  <a:gd name="T79" fmla="*/ 900112 h 709"/>
                  <a:gd name="T80" fmla="*/ 1214437 w 935"/>
                  <a:gd name="T81" fmla="*/ 855662 h 709"/>
                  <a:gd name="T82" fmla="*/ 1169987 w 935"/>
                  <a:gd name="T83" fmla="*/ 809625 h 709"/>
                  <a:gd name="T84" fmla="*/ 1349375 w 935"/>
                  <a:gd name="T85" fmla="*/ 674687 h 709"/>
                  <a:gd name="T86" fmla="*/ 1349375 w 935"/>
                  <a:gd name="T87" fmla="*/ 539750 h 709"/>
                  <a:gd name="T88" fmla="*/ 1439862 w 935"/>
                  <a:gd name="T89" fmla="*/ 495300 h 709"/>
                  <a:gd name="T90" fmla="*/ 1439862 w 935"/>
                  <a:gd name="T91" fmla="*/ 404812 h 709"/>
                  <a:gd name="T92" fmla="*/ 1349375 w 935"/>
                  <a:gd name="T93" fmla="*/ 360362 h 709"/>
                  <a:gd name="T94" fmla="*/ 1439862 w 935"/>
                  <a:gd name="T95" fmla="*/ 269875 h 709"/>
                  <a:gd name="T96" fmla="*/ 1349375 w 935"/>
                  <a:gd name="T97" fmla="*/ 180975 h 709"/>
                  <a:gd name="T98" fmla="*/ 1484312 w 935"/>
                  <a:gd name="T99" fmla="*/ 0 h 709"/>
                  <a:gd name="T100" fmla="*/ 1395412 w 935"/>
                  <a:gd name="T101" fmla="*/ 46037 h 709"/>
                  <a:gd name="T102" fmla="*/ 1304925 w 935"/>
                  <a:gd name="T103" fmla="*/ 0 h 709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</a:gdLst>
                <a:ahLst/>
                <a:cxnLst>
                  <a:cxn ang="T104">
                    <a:pos x="T0" y="T1"/>
                  </a:cxn>
                  <a:cxn ang="T105">
                    <a:pos x="T2" y="T3"/>
                  </a:cxn>
                  <a:cxn ang="T106">
                    <a:pos x="T4" y="T5"/>
                  </a:cxn>
                  <a:cxn ang="T107">
                    <a:pos x="T6" y="T7"/>
                  </a:cxn>
                  <a:cxn ang="T108">
                    <a:pos x="T8" y="T9"/>
                  </a:cxn>
                  <a:cxn ang="T109">
                    <a:pos x="T10" y="T11"/>
                  </a:cxn>
                  <a:cxn ang="T110">
                    <a:pos x="T12" y="T13"/>
                  </a:cxn>
                  <a:cxn ang="T111">
                    <a:pos x="T14" y="T15"/>
                  </a:cxn>
                  <a:cxn ang="T112">
                    <a:pos x="T16" y="T17"/>
                  </a:cxn>
                  <a:cxn ang="T113">
                    <a:pos x="T18" y="T19"/>
                  </a:cxn>
                  <a:cxn ang="T114">
                    <a:pos x="T20" y="T21"/>
                  </a:cxn>
                  <a:cxn ang="T115">
                    <a:pos x="T22" y="T23"/>
                  </a:cxn>
                  <a:cxn ang="T116">
                    <a:pos x="T24" y="T25"/>
                  </a:cxn>
                  <a:cxn ang="T117">
                    <a:pos x="T26" y="T27"/>
                  </a:cxn>
                  <a:cxn ang="T118">
                    <a:pos x="T28" y="T29"/>
                  </a:cxn>
                  <a:cxn ang="T119">
                    <a:pos x="T30" y="T31"/>
                  </a:cxn>
                  <a:cxn ang="T120">
                    <a:pos x="T32" y="T33"/>
                  </a:cxn>
                  <a:cxn ang="T121">
                    <a:pos x="T34" y="T35"/>
                  </a:cxn>
                  <a:cxn ang="T122">
                    <a:pos x="T36" y="T37"/>
                  </a:cxn>
                  <a:cxn ang="T123">
                    <a:pos x="T38" y="T39"/>
                  </a:cxn>
                  <a:cxn ang="T124">
                    <a:pos x="T40" y="T41"/>
                  </a:cxn>
                  <a:cxn ang="T125">
                    <a:pos x="T42" y="T43"/>
                  </a:cxn>
                  <a:cxn ang="T126">
                    <a:pos x="T44" y="T45"/>
                  </a:cxn>
                  <a:cxn ang="T127">
                    <a:pos x="T46" y="T47"/>
                  </a:cxn>
                  <a:cxn ang="T128">
                    <a:pos x="T48" y="T49"/>
                  </a:cxn>
                  <a:cxn ang="T129">
                    <a:pos x="T50" y="T51"/>
                  </a:cxn>
                  <a:cxn ang="T130">
                    <a:pos x="T52" y="T53"/>
                  </a:cxn>
                  <a:cxn ang="T131">
                    <a:pos x="T54" y="T55"/>
                  </a:cxn>
                  <a:cxn ang="T132">
                    <a:pos x="T56" y="T57"/>
                  </a:cxn>
                  <a:cxn ang="T133">
                    <a:pos x="T58" y="T59"/>
                  </a:cxn>
                  <a:cxn ang="T134">
                    <a:pos x="T60" y="T61"/>
                  </a:cxn>
                  <a:cxn ang="T135">
                    <a:pos x="T62" y="T63"/>
                  </a:cxn>
                  <a:cxn ang="T136">
                    <a:pos x="T64" y="T65"/>
                  </a:cxn>
                  <a:cxn ang="T137">
                    <a:pos x="T66" y="T67"/>
                  </a:cxn>
                  <a:cxn ang="T138">
                    <a:pos x="T68" y="T69"/>
                  </a:cxn>
                  <a:cxn ang="T139">
                    <a:pos x="T70" y="T71"/>
                  </a:cxn>
                  <a:cxn ang="T140">
                    <a:pos x="T72" y="T73"/>
                  </a:cxn>
                  <a:cxn ang="T141">
                    <a:pos x="T74" y="T75"/>
                  </a:cxn>
                  <a:cxn ang="T142">
                    <a:pos x="T76" y="T77"/>
                  </a:cxn>
                  <a:cxn ang="T143">
                    <a:pos x="T78" y="T79"/>
                  </a:cxn>
                  <a:cxn ang="T144">
                    <a:pos x="T80" y="T81"/>
                  </a:cxn>
                  <a:cxn ang="T145">
                    <a:pos x="T82" y="T83"/>
                  </a:cxn>
                  <a:cxn ang="T146">
                    <a:pos x="T84" y="T85"/>
                  </a:cxn>
                  <a:cxn ang="T147">
                    <a:pos x="T86" y="T87"/>
                  </a:cxn>
                  <a:cxn ang="T148">
                    <a:pos x="T88" y="T89"/>
                  </a:cxn>
                  <a:cxn ang="T149">
                    <a:pos x="T90" y="T91"/>
                  </a:cxn>
                  <a:cxn ang="T150">
                    <a:pos x="T92" y="T93"/>
                  </a:cxn>
                  <a:cxn ang="T151">
                    <a:pos x="T94" y="T95"/>
                  </a:cxn>
                  <a:cxn ang="T152">
                    <a:pos x="T96" y="T97"/>
                  </a:cxn>
                  <a:cxn ang="T153">
                    <a:pos x="T98" y="T99"/>
                  </a:cxn>
                  <a:cxn ang="T154">
                    <a:pos x="T100" y="T101"/>
                  </a:cxn>
                  <a:cxn ang="T155">
                    <a:pos x="T102" y="T103"/>
                  </a:cxn>
                </a:cxnLst>
                <a:rect l="0" t="0" r="r" b="b"/>
                <a:pathLst>
                  <a:path w="935" h="709">
                    <a:moveTo>
                      <a:pt x="822" y="0"/>
                    </a:moveTo>
                    <a:lnTo>
                      <a:pt x="794" y="114"/>
                    </a:lnTo>
                    <a:lnTo>
                      <a:pt x="737" y="170"/>
                    </a:lnTo>
                    <a:lnTo>
                      <a:pt x="652" y="142"/>
                    </a:lnTo>
                    <a:lnTo>
                      <a:pt x="595" y="199"/>
                    </a:lnTo>
                    <a:lnTo>
                      <a:pt x="623" y="255"/>
                    </a:lnTo>
                    <a:lnTo>
                      <a:pt x="567" y="312"/>
                    </a:lnTo>
                    <a:lnTo>
                      <a:pt x="538" y="284"/>
                    </a:lnTo>
                    <a:lnTo>
                      <a:pt x="538" y="227"/>
                    </a:lnTo>
                    <a:lnTo>
                      <a:pt x="425" y="227"/>
                    </a:lnTo>
                    <a:lnTo>
                      <a:pt x="453" y="284"/>
                    </a:lnTo>
                    <a:lnTo>
                      <a:pt x="425" y="312"/>
                    </a:lnTo>
                    <a:lnTo>
                      <a:pt x="453" y="369"/>
                    </a:lnTo>
                    <a:lnTo>
                      <a:pt x="397" y="369"/>
                    </a:lnTo>
                    <a:lnTo>
                      <a:pt x="340" y="425"/>
                    </a:lnTo>
                    <a:lnTo>
                      <a:pt x="312" y="397"/>
                    </a:lnTo>
                    <a:lnTo>
                      <a:pt x="283" y="454"/>
                    </a:lnTo>
                    <a:lnTo>
                      <a:pt x="255" y="454"/>
                    </a:lnTo>
                    <a:lnTo>
                      <a:pt x="227" y="482"/>
                    </a:lnTo>
                    <a:lnTo>
                      <a:pt x="142" y="482"/>
                    </a:lnTo>
                    <a:lnTo>
                      <a:pt x="113" y="539"/>
                    </a:lnTo>
                    <a:lnTo>
                      <a:pt x="113" y="567"/>
                    </a:lnTo>
                    <a:lnTo>
                      <a:pt x="85" y="596"/>
                    </a:lnTo>
                    <a:lnTo>
                      <a:pt x="0" y="567"/>
                    </a:lnTo>
                    <a:lnTo>
                      <a:pt x="0" y="596"/>
                    </a:lnTo>
                    <a:lnTo>
                      <a:pt x="28" y="652"/>
                    </a:lnTo>
                    <a:lnTo>
                      <a:pt x="0" y="709"/>
                    </a:lnTo>
                    <a:lnTo>
                      <a:pt x="28" y="709"/>
                    </a:lnTo>
                    <a:lnTo>
                      <a:pt x="56" y="681"/>
                    </a:lnTo>
                    <a:lnTo>
                      <a:pt x="170" y="652"/>
                    </a:lnTo>
                    <a:lnTo>
                      <a:pt x="198" y="681"/>
                    </a:lnTo>
                    <a:lnTo>
                      <a:pt x="283" y="624"/>
                    </a:lnTo>
                    <a:lnTo>
                      <a:pt x="283" y="596"/>
                    </a:lnTo>
                    <a:lnTo>
                      <a:pt x="368" y="567"/>
                    </a:lnTo>
                    <a:lnTo>
                      <a:pt x="368" y="510"/>
                    </a:lnTo>
                    <a:lnTo>
                      <a:pt x="453" y="482"/>
                    </a:lnTo>
                    <a:lnTo>
                      <a:pt x="510" y="482"/>
                    </a:lnTo>
                    <a:lnTo>
                      <a:pt x="652" y="425"/>
                    </a:lnTo>
                    <a:lnTo>
                      <a:pt x="652" y="567"/>
                    </a:lnTo>
                    <a:lnTo>
                      <a:pt x="737" y="567"/>
                    </a:lnTo>
                    <a:lnTo>
                      <a:pt x="765" y="539"/>
                    </a:lnTo>
                    <a:lnTo>
                      <a:pt x="737" y="510"/>
                    </a:lnTo>
                    <a:lnTo>
                      <a:pt x="850" y="425"/>
                    </a:lnTo>
                    <a:lnTo>
                      <a:pt x="850" y="340"/>
                    </a:lnTo>
                    <a:lnTo>
                      <a:pt x="907" y="312"/>
                    </a:lnTo>
                    <a:lnTo>
                      <a:pt x="907" y="255"/>
                    </a:lnTo>
                    <a:lnTo>
                      <a:pt x="850" y="227"/>
                    </a:lnTo>
                    <a:lnTo>
                      <a:pt x="907" y="170"/>
                    </a:lnTo>
                    <a:lnTo>
                      <a:pt x="850" y="114"/>
                    </a:lnTo>
                    <a:lnTo>
                      <a:pt x="935" y="0"/>
                    </a:lnTo>
                    <a:lnTo>
                      <a:pt x="879" y="29"/>
                    </a:lnTo>
                    <a:lnTo>
                      <a:pt x="822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9CC00"/>
                  </a:gs>
                  <a:gs pos="100000">
                    <a:srgbClr val="C1E065"/>
                  </a:gs>
                </a:gsLst>
                <a:lin ang="18900000" scaled="1"/>
              </a:gradFill>
              <a:ln w="38100" algn="ctr">
                <a:solidFill>
                  <a:srgbClr val="008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549" name="Freeform 186">
                <a:extLst>
                  <a:ext uri="{FF2B5EF4-FFF2-40B4-BE49-F238E27FC236}">
                    <a16:creationId xmlns:a16="http://schemas.microsoft.com/office/drawing/2014/main" id="{1F27B5DC-0205-410A-9CA2-229846BB911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201025" y="3721100"/>
                <a:ext cx="539750" cy="584200"/>
              </a:xfrm>
              <a:custGeom>
                <a:avLst/>
                <a:gdLst>
                  <a:gd name="T0" fmla="*/ 539750 w 340"/>
                  <a:gd name="T1" fmla="*/ 449263 h 368"/>
                  <a:gd name="T2" fmla="*/ 495300 w 340"/>
                  <a:gd name="T3" fmla="*/ 539750 h 368"/>
                  <a:gd name="T4" fmla="*/ 360363 w 340"/>
                  <a:gd name="T5" fmla="*/ 584200 h 368"/>
                  <a:gd name="T6" fmla="*/ 179388 w 340"/>
                  <a:gd name="T7" fmla="*/ 223838 h 368"/>
                  <a:gd name="T8" fmla="*/ 90488 w 340"/>
                  <a:gd name="T9" fmla="*/ 269875 h 368"/>
                  <a:gd name="T10" fmla="*/ 0 w 340"/>
                  <a:gd name="T11" fmla="*/ 179388 h 368"/>
                  <a:gd name="T12" fmla="*/ 0 w 340"/>
                  <a:gd name="T13" fmla="*/ 88900 h 368"/>
                  <a:gd name="T14" fmla="*/ 44450 w 340"/>
                  <a:gd name="T15" fmla="*/ 44450 h 368"/>
                  <a:gd name="T16" fmla="*/ 134938 w 340"/>
                  <a:gd name="T17" fmla="*/ 88900 h 368"/>
                  <a:gd name="T18" fmla="*/ 179388 w 340"/>
                  <a:gd name="T19" fmla="*/ 0 h 368"/>
                  <a:gd name="T20" fmla="*/ 314325 w 340"/>
                  <a:gd name="T21" fmla="*/ 88900 h 368"/>
                  <a:gd name="T22" fmla="*/ 360363 w 340"/>
                  <a:gd name="T23" fmla="*/ 179388 h 368"/>
                  <a:gd name="T24" fmla="*/ 404813 w 340"/>
                  <a:gd name="T25" fmla="*/ 134938 h 368"/>
                  <a:gd name="T26" fmla="*/ 495300 w 340"/>
                  <a:gd name="T27" fmla="*/ 179388 h 368"/>
                  <a:gd name="T28" fmla="*/ 495300 w 340"/>
                  <a:gd name="T29" fmla="*/ 404813 h 368"/>
                  <a:gd name="T30" fmla="*/ 539750 w 340"/>
                  <a:gd name="T31" fmla="*/ 449263 h 368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0" t="0" r="r" b="b"/>
                <a:pathLst>
                  <a:path w="340" h="368">
                    <a:moveTo>
                      <a:pt x="340" y="283"/>
                    </a:moveTo>
                    <a:lnTo>
                      <a:pt x="312" y="340"/>
                    </a:lnTo>
                    <a:lnTo>
                      <a:pt x="227" y="368"/>
                    </a:lnTo>
                    <a:lnTo>
                      <a:pt x="113" y="141"/>
                    </a:lnTo>
                    <a:lnTo>
                      <a:pt x="57" y="170"/>
                    </a:lnTo>
                    <a:lnTo>
                      <a:pt x="0" y="113"/>
                    </a:lnTo>
                    <a:lnTo>
                      <a:pt x="0" y="56"/>
                    </a:lnTo>
                    <a:lnTo>
                      <a:pt x="28" y="28"/>
                    </a:lnTo>
                    <a:lnTo>
                      <a:pt x="85" y="56"/>
                    </a:lnTo>
                    <a:lnTo>
                      <a:pt x="113" y="0"/>
                    </a:lnTo>
                    <a:lnTo>
                      <a:pt x="198" y="56"/>
                    </a:lnTo>
                    <a:lnTo>
                      <a:pt x="227" y="113"/>
                    </a:lnTo>
                    <a:lnTo>
                      <a:pt x="255" y="85"/>
                    </a:lnTo>
                    <a:lnTo>
                      <a:pt x="312" y="113"/>
                    </a:lnTo>
                    <a:lnTo>
                      <a:pt x="312" y="255"/>
                    </a:lnTo>
                    <a:lnTo>
                      <a:pt x="340" y="283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9CC00"/>
                  </a:gs>
                  <a:gs pos="100000">
                    <a:srgbClr val="C1E065"/>
                  </a:gs>
                </a:gsLst>
                <a:lin ang="18900000" scaled="1"/>
              </a:gradFill>
              <a:ln w="38100" algn="ctr">
                <a:solidFill>
                  <a:srgbClr val="008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550" name="Freeform 187">
                <a:extLst>
                  <a:ext uri="{FF2B5EF4-FFF2-40B4-BE49-F238E27FC236}">
                    <a16:creationId xmlns:a16="http://schemas.microsoft.com/office/drawing/2014/main" id="{4F5C1761-DEBF-4063-B5FA-77C7D1D3FF8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110538" y="3405188"/>
                <a:ext cx="676275" cy="765175"/>
              </a:xfrm>
              <a:custGeom>
                <a:avLst/>
                <a:gdLst>
                  <a:gd name="T0" fmla="*/ 676275 w 426"/>
                  <a:gd name="T1" fmla="*/ 404813 h 482"/>
                  <a:gd name="T2" fmla="*/ 585788 w 426"/>
                  <a:gd name="T3" fmla="*/ 360363 h 482"/>
                  <a:gd name="T4" fmla="*/ 360363 w 426"/>
                  <a:gd name="T5" fmla="*/ 0 h 482"/>
                  <a:gd name="T6" fmla="*/ 134938 w 426"/>
                  <a:gd name="T7" fmla="*/ 0 h 482"/>
                  <a:gd name="T8" fmla="*/ 0 w 426"/>
                  <a:gd name="T9" fmla="*/ 180975 h 482"/>
                  <a:gd name="T10" fmla="*/ 90488 w 426"/>
                  <a:gd name="T11" fmla="*/ 269875 h 482"/>
                  <a:gd name="T12" fmla="*/ 0 w 426"/>
                  <a:gd name="T13" fmla="*/ 360363 h 482"/>
                  <a:gd name="T14" fmla="*/ 90488 w 426"/>
                  <a:gd name="T15" fmla="*/ 404813 h 482"/>
                  <a:gd name="T16" fmla="*/ 134938 w 426"/>
                  <a:gd name="T17" fmla="*/ 360363 h 482"/>
                  <a:gd name="T18" fmla="*/ 225425 w 426"/>
                  <a:gd name="T19" fmla="*/ 404813 h 482"/>
                  <a:gd name="T20" fmla="*/ 269875 w 426"/>
                  <a:gd name="T21" fmla="*/ 315913 h 482"/>
                  <a:gd name="T22" fmla="*/ 404813 w 426"/>
                  <a:gd name="T23" fmla="*/ 404813 h 482"/>
                  <a:gd name="T24" fmla="*/ 450850 w 426"/>
                  <a:gd name="T25" fmla="*/ 495300 h 482"/>
                  <a:gd name="T26" fmla="*/ 495300 w 426"/>
                  <a:gd name="T27" fmla="*/ 450850 h 482"/>
                  <a:gd name="T28" fmla="*/ 585788 w 426"/>
                  <a:gd name="T29" fmla="*/ 495300 h 482"/>
                  <a:gd name="T30" fmla="*/ 585788 w 426"/>
                  <a:gd name="T31" fmla="*/ 720725 h 482"/>
                  <a:gd name="T32" fmla="*/ 630238 w 426"/>
                  <a:gd name="T33" fmla="*/ 765175 h 482"/>
                  <a:gd name="T34" fmla="*/ 676275 w 426"/>
                  <a:gd name="T35" fmla="*/ 404813 h 482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426" h="482">
                    <a:moveTo>
                      <a:pt x="426" y="255"/>
                    </a:moveTo>
                    <a:lnTo>
                      <a:pt x="369" y="227"/>
                    </a:lnTo>
                    <a:lnTo>
                      <a:pt x="227" y="0"/>
                    </a:lnTo>
                    <a:lnTo>
                      <a:pt x="85" y="0"/>
                    </a:lnTo>
                    <a:lnTo>
                      <a:pt x="0" y="114"/>
                    </a:lnTo>
                    <a:lnTo>
                      <a:pt x="57" y="170"/>
                    </a:lnTo>
                    <a:lnTo>
                      <a:pt x="0" y="227"/>
                    </a:lnTo>
                    <a:lnTo>
                      <a:pt x="57" y="255"/>
                    </a:lnTo>
                    <a:lnTo>
                      <a:pt x="85" y="227"/>
                    </a:lnTo>
                    <a:lnTo>
                      <a:pt x="142" y="255"/>
                    </a:lnTo>
                    <a:lnTo>
                      <a:pt x="170" y="199"/>
                    </a:lnTo>
                    <a:lnTo>
                      <a:pt x="255" y="255"/>
                    </a:lnTo>
                    <a:lnTo>
                      <a:pt x="284" y="312"/>
                    </a:lnTo>
                    <a:lnTo>
                      <a:pt x="312" y="284"/>
                    </a:lnTo>
                    <a:lnTo>
                      <a:pt x="369" y="312"/>
                    </a:lnTo>
                    <a:lnTo>
                      <a:pt x="369" y="454"/>
                    </a:lnTo>
                    <a:lnTo>
                      <a:pt x="397" y="482"/>
                    </a:lnTo>
                    <a:lnTo>
                      <a:pt x="426" y="255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9CC00"/>
                  </a:gs>
                  <a:gs pos="100000">
                    <a:srgbClr val="C1E065"/>
                  </a:gs>
                </a:gsLst>
                <a:lin ang="18900000" scaled="1"/>
              </a:gradFill>
              <a:ln w="38100" algn="ctr">
                <a:solidFill>
                  <a:srgbClr val="008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551" name="Freeform 198">
                <a:extLst>
                  <a:ext uri="{FF2B5EF4-FFF2-40B4-BE49-F238E27FC236}">
                    <a16:creationId xmlns:a16="http://schemas.microsoft.com/office/drawing/2014/main" id="{848A6D51-4054-4A5E-A05C-AC44D14B3A3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05163" y="434975"/>
                <a:ext cx="269875" cy="315913"/>
              </a:xfrm>
              <a:custGeom>
                <a:avLst/>
                <a:gdLst>
                  <a:gd name="T0" fmla="*/ 225425 w 170"/>
                  <a:gd name="T1" fmla="*/ 315913 h 199"/>
                  <a:gd name="T2" fmla="*/ 0 w 170"/>
                  <a:gd name="T3" fmla="*/ 44450 h 199"/>
                  <a:gd name="T4" fmla="*/ 134938 w 170"/>
                  <a:gd name="T5" fmla="*/ 0 h 199"/>
                  <a:gd name="T6" fmla="*/ 269875 w 170"/>
                  <a:gd name="T7" fmla="*/ 0 h 199"/>
                  <a:gd name="T8" fmla="*/ 225425 w 170"/>
                  <a:gd name="T9" fmla="*/ 315913 h 19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70" h="199">
                    <a:moveTo>
                      <a:pt x="142" y="199"/>
                    </a:moveTo>
                    <a:lnTo>
                      <a:pt x="0" y="28"/>
                    </a:lnTo>
                    <a:lnTo>
                      <a:pt x="85" y="0"/>
                    </a:lnTo>
                    <a:lnTo>
                      <a:pt x="170" y="0"/>
                    </a:lnTo>
                    <a:lnTo>
                      <a:pt x="142" y="199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9CC00"/>
                  </a:gs>
                  <a:gs pos="100000">
                    <a:srgbClr val="C1E065"/>
                  </a:gs>
                </a:gsLst>
                <a:lin ang="18900000" scaled="1"/>
              </a:gradFill>
              <a:ln w="38100" algn="ctr">
                <a:solidFill>
                  <a:srgbClr val="008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552" name="Freeform 199">
                <a:extLst>
                  <a:ext uri="{FF2B5EF4-FFF2-40B4-BE49-F238E27FC236}">
                    <a16:creationId xmlns:a16="http://schemas.microsoft.com/office/drawing/2014/main" id="{DC48072B-AA41-41E8-85B6-AB36D1D921E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09975" y="839788"/>
                <a:ext cx="225425" cy="269875"/>
              </a:xfrm>
              <a:custGeom>
                <a:avLst/>
                <a:gdLst>
                  <a:gd name="T0" fmla="*/ 0 w 142"/>
                  <a:gd name="T1" fmla="*/ 90488 h 170"/>
                  <a:gd name="T2" fmla="*/ 46038 w 142"/>
                  <a:gd name="T3" fmla="*/ 0 h 170"/>
                  <a:gd name="T4" fmla="*/ 134938 w 142"/>
                  <a:gd name="T5" fmla="*/ 46038 h 170"/>
                  <a:gd name="T6" fmla="*/ 225425 w 142"/>
                  <a:gd name="T7" fmla="*/ 134938 h 170"/>
                  <a:gd name="T8" fmla="*/ 225425 w 142"/>
                  <a:gd name="T9" fmla="*/ 269875 h 170"/>
                  <a:gd name="T10" fmla="*/ 134938 w 142"/>
                  <a:gd name="T11" fmla="*/ 225425 h 170"/>
                  <a:gd name="T12" fmla="*/ 0 w 142"/>
                  <a:gd name="T13" fmla="*/ 90488 h 17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42" h="170">
                    <a:moveTo>
                      <a:pt x="0" y="57"/>
                    </a:moveTo>
                    <a:lnTo>
                      <a:pt x="29" y="0"/>
                    </a:lnTo>
                    <a:lnTo>
                      <a:pt x="85" y="29"/>
                    </a:lnTo>
                    <a:lnTo>
                      <a:pt x="142" y="85"/>
                    </a:lnTo>
                    <a:lnTo>
                      <a:pt x="142" y="170"/>
                    </a:lnTo>
                    <a:lnTo>
                      <a:pt x="85" y="142"/>
                    </a:lnTo>
                    <a:lnTo>
                      <a:pt x="0" y="57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9CC00"/>
                  </a:gs>
                  <a:gs pos="100000">
                    <a:srgbClr val="C1E065"/>
                  </a:gs>
                </a:gsLst>
                <a:lin ang="18900000" scaled="1"/>
              </a:gradFill>
              <a:ln w="38100" algn="ctr">
                <a:solidFill>
                  <a:srgbClr val="008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553" name="Freeform 200">
                <a:extLst>
                  <a:ext uri="{FF2B5EF4-FFF2-40B4-BE49-F238E27FC236}">
                    <a16:creationId xmlns:a16="http://schemas.microsoft.com/office/drawing/2014/main" id="{3617791B-7E2C-407D-932E-96145DB56EA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65525" y="930275"/>
                <a:ext cx="269875" cy="314325"/>
              </a:xfrm>
              <a:custGeom>
                <a:avLst/>
                <a:gdLst>
                  <a:gd name="T0" fmla="*/ 269875 w 170"/>
                  <a:gd name="T1" fmla="*/ 179388 h 198"/>
                  <a:gd name="T2" fmla="*/ 179388 w 170"/>
                  <a:gd name="T3" fmla="*/ 134938 h 198"/>
                  <a:gd name="T4" fmla="*/ 44450 w 170"/>
                  <a:gd name="T5" fmla="*/ 0 h 198"/>
                  <a:gd name="T6" fmla="*/ 0 w 170"/>
                  <a:gd name="T7" fmla="*/ 90488 h 198"/>
                  <a:gd name="T8" fmla="*/ 44450 w 170"/>
                  <a:gd name="T9" fmla="*/ 225425 h 198"/>
                  <a:gd name="T10" fmla="*/ 225425 w 170"/>
                  <a:gd name="T11" fmla="*/ 314325 h 198"/>
                  <a:gd name="T12" fmla="*/ 269875 w 170"/>
                  <a:gd name="T13" fmla="*/ 179388 h 19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70" h="198">
                    <a:moveTo>
                      <a:pt x="170" y="113"/>
                    </a:moveTo>
                    <a:lnTo>
                      <a:pt x="113" y="85"/>
                    </a:lnTo>
                    <a:lnTo>
                      <a:pt x="28" y="0"/>
                    </a:lnTo>
                    <a:lnTo>
                      <a:pt x="0" y="57"/>
                    </a:lnTo>
                    <a:lnTo>
                      <a:pt x="28" y="142"/>
                    </a:lnTo>
                    <a:lnTo>
                      <a:pt x="142" y="198"/>
                    </a:lnTo>
                    <a:lnTo>
                      <a:pt x="170" y="113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9CC00"/>
                  </a:gs>
                  <a:gs pos="100000">
                    <a:srgbClr val="C1E065"/>
                  </a:gs>
                </a:gsLst>
                <a:lin ang="18900000" scaled="1"/>
              </a:gradFill>
              <a:ln w="38100" algn="ctr">
                <a:solidFill>
                  <a:srgbClr val="008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554" name="Freeform 201">
                <a:extLst>
                  <a:ext uri="{FF2B5EF4-FFF2-40B4-BE49-F238E27FC236}">
                    <a16:creationId xmlns:a16="http://schemas.microsoft.com/office/drawing/2014/main" id="{9476A27A-70C1-4217-9290-25FA37B19D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101138" y="2955925"/>
                <a:ext cx="1169987" cy="1214438"/>
              </a:xfrm>
              <a:custGeom>
                <a:avLst/>
                <a:gdLst>
                  <a:gd name="T0" fmla="*/ 44450 w 737"/>
                  <a:gd name="T1" fmla="*/ 900113 h 765"/>
                  <a:gd name="T2" fmla="*/ 0 w 737"/>
                  <a:gd name="T3" fmla="*/ 1035050 h 765"/>
                  <a:gd name="T4" fmla="*/ 179387 w 737"/>
                  <a:gd name="T5" fmla="*/ 1214438 h 765"/>
                  <a:gd name="T6" fmla="*/ 269875 w 737"/>
                  <a:gd name="T7" fmla="*/ 1169988 h 765"/>
                  <a:gd name="T8" fmla="*/ 314325 w 737"/>
                  <a:gd name="T9" fmla="*/ 1079500 h 765"/>
                  <a:gd name="T10" fmla="*/ 360362 w 737"/>
                  <a:gd name="T11" fmla="*/ 1123950 h 765"/>
                  <a:gd name="T12" fmla="*/ 404812 w 737"/>
                  <a:gd name="T13" fmla="*/ 1035050 h 765"/>
                  <a:gd name="T14" fmla="*/ 449262 w 737"/>
                  <a:gd name="T15" fmla="*/ 989013 h 765"/>
                  <a:gd name="T16" fmla="*/ 404812 w 737"/>
                  <a:gd name="T17" fmla="*/ 900113 h 765"/>
                  <a:gd name="T18" fmla="*/ 449262 w 737"/>
                  <a:gd name="T19" fmla="*/ 854075 h 765"/>
                  <a:gd name="T20" fmla="*/ 765175 w 737"/>
                  <a:gd name="T21" fmla="*/ 630238 h 765"/>
                  <a:gd name="T22" fmla="*/ 809625 w 737"/>
                  <a:gd name="T23" fmla="*/ 449263 h 765"/>
                  <a:gd name="T24" fmla="*/ 1035050 w 737"/>
                  <a:gd name="T25" fmla="*/ 314325 h 765"/>
                  <a:gd name="T26" fmla="*/ 1169987 w 737"/>
                  <a:gd name="T27" fmla="*/ 44450 h 765"/>
                  <a:gd name="T28" fmla="*/ 1169987 w 737"/>
                  <a:gd name="T29" fmla="*/ 0 h 765"/>
                  <a:gd name="T30" fmla="*/ 449262 w 737"/>
                  <a:gd name="T31" fmla="*/ 674688 h 765"/>
                  <a:gd name="T32" fmla="*/ 179387 w 737"/>
                  <a:gd name="T33" fmla="*/ 944563 h 765"/>
                  <a:gd name="T34" fmla="*/ 44450 w 737"/>
                  <a:gd name="T35" fmla="*/ 900113 h 765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737" h="765">
                    <a:moveTo>
                      <a:pt x="28" y="567"/>
                    </a:moveTo>
                    <a:lnTo>
                      <a:pt x="0" y="652"/>
                    </a:lnTo>
                    <a:lnTo>
                      <a:pt x="113" y="765"/>
                    </a:lnTo>
                    <a:lnTo>
                      <a:pt x="170" y="737"/>
                    </a:lnTo>
                    <a:lnTo>
                      <a:pt x="198" y="680"/>
                    </a:lnTo>
                    <a:lnTo>
                      <a:pt x="227" y="708"/>
                    </a:lnTo>
                    <a:lnTo>
                      <a:pt x="255" y="652"/>
                    </a:lnTo>
                    <a:lnTo>
                      <a:pt x="283" y="623"/>
                    </a:lnTo>
                    <a:lnTo>
                      <a:pt x="255" y="567"/>
                    </a:lnTo>
                    <a:lnTo>
                      <a:pt x="283" y="538"/>
                    </a:lnTo>
                    <a:lnTo>
                      <a:pt x="482" y="397"/>
                    </a:lnTo>
                    <a:lnTo>
                      <a:pt x="510" y="283"/>
                    </a:lnTo>
                    <a:lnTo>
                      <a:pt x="652" y="198"/>
                    </a:lnTo>
                    <a:lnTo>
                      <a:pt x="737" y="28"/>
                    </a:lnTo>
                    <a:lnTo>
                      <a:pt x="737" y="0"/>
                    </a:lnTo>
                    <a:lnTo>
                      <a:pt x="283" y="425"/>
                    </a:lnTo>
                    <a:lnTo>
                      <a:pt x="113" y="595"/>
                    </a:lnTo>
                    <a:lnTo>
                      <a:pt x="28" y="567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9CC00"/>
                  </a:gs>
                  <a:gs pos="100000">
                    <a:srgbClr val="C1E065"/>
                  </a:gs>
                </a:gsLst>
                <a:lin ang="18900000" scaled="1"/>
              </a:gradFill>
              <a:ln w="38100" algn="ctr">
                <a:solidFill>
                  <a:srgbClr val="008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7178" name="グループ化 203">
              <a:extLst>
                <a:ext uri="{FF2B5EF4-FFF2-40B4-BE49-F238E27FC236}">
                  <a16:creationId xmlns:a16="http://schemas.microsoft.com/office/drawing/2014/main" id="{FE01DA17-777D-4057-B2EC-F87A295FBB7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11200" y="525463"/>
              <a:ext cx="10042525" cy="8682037"/>
              <a:chOff x="711913" y="525125"/>
              <a:chExt cx="10041812" cy="8682628"/>
            </a:xfrm>
          </p:grpSpPr>
          <p:sp>
            <p:nvSpPr>
              <p:cNvPr id="7179" name="WordArt 937">
                <a:extLst>
                  <a:ext uri="{FF2B5EF4-FFF2-40B4-BE49-F238E27FC236}">
                    <a16:creationId xmlns:a16="http://schemas.microsoft.com/office/drawing/2014/main" id="{9ACC17AB-2A21-4A1A-B8EC-762C373EC743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744913" y="5521325"/>
                <a:ext cx="149225" cy="6985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chemeClr val="bg1"/>
                    </a:solidFill>
                    <a:effectLst>
                      <a:outerShdw dist="17961" dir="2700000" algn="ctr" rotWithShape="0">
                        <a:schemeClr val="tx1"/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北区</a:t>
                </a:r>
              </a:p>
            </p:txBody>
          </p:sp>
          <p:sp>
            <p:nvSpPr>
              <p:cNvPr id="7180" name="WordArt 938">
                <a:extLst>
                  <a:ext uri="{FF2B5EF4-FFF2-40B4-BE49-F238E27FC236}">
                    <a16:creationId xmlns:a16="http://schemas.microsoft.com/office/drawing/2014/main" id="{FEBB30F7-C284-4571-80D5-18F049E24E8A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340100" y="5791200"/>
                <a:ext cx="349250" cy="109538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chemeClr val="bg1"/>
                    </a:solidFill>
                    <a:effectLst>
                      <a:outerShdw dist="17961" dir="2700000" algn="ctr" rotWithShape="0">
                        <a:schemeClr val="tx1"/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札幌市</a:t>
                </a:r>
              </a:p>
            </p:txBody>
          </p:sp>
          <p:sp>
            <p:nvSpPr>
              <p:cNvPr id="7181" name="WordArt 939">
                <a:extLst>
                  <a:ext uri="{FF2B5EF4-FFF2-40B4-BE49-F238E27FC236}">
                    <a16:creationId xmlns:a16="http://schemas.microsoft.com/office/drawing/2014/main" id="{E67C96B3-BB2B-4DF3-8BAC-9D07394AC001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835400" y="5656263"/>
                <a:ext cx="223838" cy="6985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chemeClr val="bg1"/>
                    </a:solidFill>
                    <a:effectLst>
                      <a:outerShdw dist="17961" dir="2700000" algn="ctr" rotWithShape="0">
                        <a:schemeClr val="tx1"/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白石区</a:t>
                </a:r>
              </a:p>
            </p:txBody>
          </p:sp>
          <p:sp>
            <p:nvSpPr>
              <p:cNvPr id="7182" name="WordArt 940">
                <a:extLst>
                  <a:ext uri="{FF2B5EF4-FFF2-40B4-BE49-F238E27FC236}">
                    <a16:creationId xmlns:a16="http://schemas.microsoft.com/office/drawing/2014/main" id="{34E9D275-C743-4288-A1B1-DBC75EC11095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925888" y="5565775"/>
                <a:ext cx="149225" cy="6985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chemeClr val="bg1"/>
                    </a:solidFill>
                    <a:effectLst>
                      <a:outerShdw dist="17961" dir="2700000" algn="ctr" rotWithShape="0">
                        <a:schemeClr val="tx1"/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東区</a:t>
                </a:r>
              </a:p>
            </p:txBody>
          </p:sp>
          <p:sp>
            <p:nvSpPr>
              <p:cNvPr id="7183" name="WordArt 941">
                <a:extLst>
                  <a:ext uri="{FF2B5EF4-FFF2-40B4-BE49-F238E27FC236}">
                    <a16:creationId xmlns:a16="http://schemas.microsoft.com/office/drawing/2014/main" id="{36685A13-7F78-4E02-B557-96C629D7216F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656013" y="5745163"/>
                <a:ext cx="223837" cy="6985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chemeClr val="bg1"/>
                    </a:solidFill>
                    <a:effectLst>
                      <a:outerShdw dist="17961" dir="2700000" algn="ctr" rotWithShape="0">
                        <a:schemeClr val="tx1"/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中央区</a:t>
                </a:r>
              </a:p>
            </p:txBody>
          </p:sp>
          <p:sp>
            <p:nvSpPr>
              <p:cNvPr id="7184" name="WordArt 942">
                <a:extLst>
                  <a:ext uri="{FF2B5EF4-FFF2-40B4-BE49-F238E27FC236}">
                    <a16:creationId xmlns:a16="http://schemas.microsoft.com/office/drawing/2014/main" id="{66D61D33-1860-42C1-8A39-16181EA6E98D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744913" y="5880100"/>
                <a:ext cx="223837" cy="6985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chemeClr val="bg1"/>
                    </a:solidFill>
                    <a:effectLst>
                      <a:outerShdw dist="17961" dir="2700000" algn="ctr" rotWithShape="0">
                        <a:schemeClr val="tx1"/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豊平区</a:t>
                </a:r>
              </a:p>
            </p:txBody>
          </p:sp>
          <p:sp>
            <p:nvSpPr>
              <p:cNvPr id="7185" name="WordArt 943">
                <a:extLst>
                  <a:ext uri="{FF2B5EF4-FFF2-40B4-BE49-F238E27FC236}">
                    <a16:creationId xmlns:a16="http://schemas.microsoft.com/office/drawing/2014/main" id="{AB1B5692-2D0E-4D81-9280-1D254B513186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970338" y="5791200"/>
                <a:ext cx="223837" cy="6985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chemeClr val="bg1"/>
                    </a:solidFill>
                    <a:effectLst>
                      <a:outerShdw dist="17961" dir="2700000" algn="ctr" rotWithShape="0">
                        <a:schemeClr val="tx1"/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厚別区</a:t>
                </a:r>
              </a:p>
            </p:txBody>
          </p:sp>
          <p:sp>
            <p:nvSpPr>
              <p:cNvPr id="7186" name="WordArt 944">
                <a:extLst>
                  <a:ext uri="{FF2B5EF4-FFF2-40B4-BE49-F238E27FC236}">
                    <a16:creationId xmlns:a16="http://schemas.microsoft.com/office/drawing/2014/main" id="{B6756106-C097-49E8-B7D2-C4A006FC62C0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521075" y="6015038"/>
                <a:ext cx="149225" cy="6985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chemeClr val="bg1"/>
                    </a:solidFill>
                    <a:effectLst>
                      <a:outerShdw dist="17961" dir="2700000" algn="ctr" rotWithShape="0">
                        <a:schemeClr val="tx1"/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南区</a:t>
                </a:r>
              </a:p>
            </p:txBody>
          </p:sp>
          <p:sp>
            <p:nvSpPr>
              <p:cNvPr id="7187" name="WordArt 945">
                <a:extLst>
                  <a:ext uri="{FF2B5EF4-FFF2-40B4-BE49-F238E27FC236}">
                    <a16:creationId xmlns:a16="http://schemas.microsoft.com/office/drawing/2014/main" id="{DB6BDEA6-0C85-499F-A6FF-2F2BA28D9924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521075" y="5656263"/>
                <a:ext cx="149225" cy="6985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chemeClr val="bg1"/>
                    </a:solidFill>
                    <a:effectLst>
                      <a:outerShdw dist="17961" dir="2700000" algn="ctr" rotWithShape="0">
                        <a:schemeClr val="tx1"/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西区</a:t>
                </a:r>
              </a:p>
            </p:txBody>
          </p:sp>
          <p:sp>
            <p:nvSpPr>
              <p:cNvPr id="7188" name="WordArt 946">
                <a:extLst>
                  <a:ext uri="{FF2B5EF4-FFF2-40B4-BE49-F238E27FC236}">
                    <a16:creationId xmlns:a16="http://schemas.microsoft.com/office/drawing/2014/main" id="{64FC0AC7-DC15-40BC-94AB-920A4DAC428F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879850" y="5970588"/>
                <a:ext cx="223838" cy="6985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chemeClr val="bg1"/>
                    </a:solidFill>
                    <a:effectLst>
                      <a:outerShdw dist="17961" dir="2700000" algn="ctr" rotWithShape="0">
                        <a:schemeClr val="tx1"/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清田区</a:t>
                </a:r>
              </a:p>
            </p:txBody>
          </p:sp>
          <p:sp>
            <p:nvSpPr>
              <p:cNvPr id="7189" name="WordArt 947">
                <a:extLst>
                  <a:ext uri="{FF2B5EF4-FFF2-40B4-BE49-F238E27FC236}">
                    <a16:creationId xmlns:a16="http://schemas.microsoft.com/office/drawing/2014/main" id="{13C6D923-9AB3-4AAC-A9F8-663425956CFA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521075" y="5565775"/>
                <a:ext cx="223838" cy="6985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chemeClr val="bg1"/>
                    </a:solidFill>
                    <a:effectLst>
                      <a:outerShdw dist="17961" dir="2700000" algn="ctr" rotWithShape="0">
                        <a:schemeClr val="tx1"/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手稲区</a:t>
                </a:r>
              </a:p>
            </p:txBody>
          </p:sp>
          <p:sp>
            <p:nvSpPr>
              <p:cNvPr id="7190" name="WordArt 948">
                <a:extLst>
                  <a:ext uri="{FF2B5EF4-FFF2-40B4-BE49-F238E27FC236}">
                    <a16:creationId xmlns:a16="http://schemas.microsoft.com/office/drawing/2014/main" id="{EC968C35-9E91-41FA-8D35-FE12E62561AC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221413" y="4125913"/>
                <a:ext cx="347662" cy="109537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chemeClr val="bg1"/>
                    </a:solidFill>
                    <a:effectLst>
                      <a:outerShdw dist="17961" dir="2700000" algn="ctr" rotWithShape="0">
                        <a:schemeClr val="tx1"/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上川町</a:t>
                </a:r>
              </a:p>
            </p:txBody>
          </p:sp>
          <p:sp>
            <p:nvSpPr>
              <p:cNvPr id="7191" name="WordArt 949">
                <a:extLst>
                  <a:ext uri="{FF2B5EF4-FFF2-40B4-BE49-F238E27FC236}">
                    <a16:creationId xmlns:a16="http://schemas.microsoft.com/office/drawing/2014/main" id="{3EBA5B02-146F-4E5B-A57B-614C146190E3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7615238" y="3944938"/>
                <a:ext cx="347662" cy="109537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chemeClr val="bg1"/>
                    </a:solidFill>
                    <a:effectLst>
                      <a:outerShdw dist="17961" dir="2700000" algn="ctr" rotWithShape="0">
                        <a:schemeClr val="tx1"/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北見市</a:t>
                </a:r>
              </a:p>
            </p:txBody>
          </p:sp>
          <p:sp>
            <p:nvSpPr>
              <p:cNvPr id="7192" name="WordArt 950">
                <a:extLst>
                  <a:ext uri="{FF2B5EF4-FFF2-40B4-BE49-F238E27FC236}">
                    <a16:creationId xmlns:a16="http://schemas.microsoft.com/office/drawing/2014/main" id="{257302FE-748E-41A0-813B-346CEA0FD302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8291513" y="3540125"/>
                <a:ext cx="347662" cy="109538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chemeClr val="bg1"/>
                    </a:solidFill>
                    <a:effectLst>
                      <a:outerShdw dist="17961" dir="2700000" algn="ctr" rotWithShape="0">
                        <a:schemeClr val="tx1"/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網走市</a:t>
                </a:r>
              </a:p>
            </p:txBody>
          </p:sp>
          <p:sp>
            <p:nvSpPr>
              <p:cNvPr id="7193" name="WordArt 951">
                <a:extLst>
                  <a:ext uri="{FF2B5EF4-FFF2-40B4-BE49-F238E27FC236}">
                    <a16:creationId xmlns:a16="http://schemas.microsoft.com/office/drawing/2014/main" id="{75315850-814F-4BB8-9C48-46FF55123778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7716838" y="5835650"/>
                <a:ext cx="349250" cy="109538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chemeClr val="bg1"/>
                    </a:solidFill>
                    <a:effectLst>
                      <a:outerShdw dist="17961" dir="2700000" algn="ctr" rotWithShape="0">
                        <a:schemeClr val="tx1"/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釧路市</a:t>
                </a:r>
              </a:p>
            </p:txBody>
          </p:sp>
          <p:sp>
            <p:nvSpPr>
              <p:cNvPr id="7194" name="WordArt 952">
                <a:extLst>
                  <a:ext uri="{FF2B5EF4-FFF2-40B4-BE49-F238E27FC236}">
                    <a16:creationId xmlns:a16="http://schemas.microsoft.com/office/drawing/2014/main" id="{1F22BF97-D42D-4AA9-A669-0702DE9F2BCF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8201025" y="5340350"/>
                <a:ext cx="349250" cy="109538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chemeClr val="bg1"/>
                    </a:solidFill>
                    <a:effectLst>
                      <a:outerShdw dist="17961" dir="2700000" algn="ctr" rotWithShape="0">
                        <a:schemeClr val="tx1"/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釧路市</a:t>
                </a:r>
              </a:p>
            </p:txBody>
          </p:sp>
          <p:sp>
            <p:nvSpPr>
              <p:cNvPr id="7195" name="WordArt 953">
                <a:extLst>
                  <a:ext uri="{FF2B5EF4-FFF2-40B4-BE49-F238E27FC236}">
                    <a16:creationId xmlns:a16="http://schemas.microsoft.com/office/drawing/2014/main" id="{8BED7CD1-C9FD-4DD2-99F8-8C64772F65FB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779963" y="5249863"/>
                <a:ext cx="347662" cy="109537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chemeClr val="bg1"/>
                    </a:solidFill>
                    <a:effectLst>
                      <a:outerShdw dist="17961" dir="2700000" algn="ctr" rotWithShape="0">
                        <a:schemeClr val="tx1"/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三笠市</a:t>
                </a:r>
              </a:p>
            </p:txBody>
          </p:sp>
          <p:sp>
            <p:nvSpPr>
              <p:cNvPr id="7196" name="WordArt 954">
                <a:extLst>
                  <a:ext uri="{FF2B5EF4-FFF2-40B4-BE49-F238E27FC236}">
                    <a16:creationId xmlns:a16="http://schemas.microsoft.com/office/drawing/2014/main" id="{02E04F97-B80B-43C6-8318-1AD84A2660FB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0406063" y="5160963"/>
                <a:ext cx="347662" cy="109537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chemeClr val="bg1"/>
                    </a:solidFill>
                    <a:effectLst>
                      <a:outerShdw dist="17961" dir="2700000" algn="ctr" rotWithShape="0">
                        <a:schemeClr val="tx1"/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根室市</a:t>
                </a:r>
              </a:p>
            </p:txBody>
          </p:sp>
          <p:sp>
            <p:nvSpPr>
              <p:cNvPr id="7197" name="WordArt 955">
                <a:extLst>
                  <a:ext uri="{FF2B5EF4-FFF2-40B4-BE49-F238E27FC236}">
                    <a16:creationId xmlns:a16="http://schemas.microsoft.com/office/drawing/2014/main" id="{7EFCBB0F-7D3D-4683-BDC8-EC04B0B0D0E7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005388" y="5700713"/>
                <a:ext cx="347662" cy="109537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chemeClr val="bg1"/>
                    </a:solidFill>
                    <a:effectLst>
                      <a:outerShdw dist="17961" dir="2700000" algn="ctr" rotWithShape="0">
                        <a:schemeClr val="tx1"/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夕張市</a:t>
                </a:r>
              </a:p>
            </p:txBody>
          </p:sp>
          <p:sp>
            <p:nvSpPr>
              <p:cNvPr id="7198" name="WordArt 956">
                <a:extLst>
                  <a:ext uri="{FF2B5EF4-FFF2-40B4-BE49-F238E27FC236}">
                    <a16:creationId xmlns:a16="http://schemas.microsoft.com/office/drawing/2014/main" id="{AC523D6A-1CA6-4B3E-84F6-E2C9387981AE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670675" y="7950200"/>
                <a:ext cx="465138" cy="109538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chemeClr val="bg1"/>
                    </a:solidFill>
                    <a:effectLst>
                      <a:outerShdw dist="17961" dir="2700000" algn="ctr" rotWithShape="0">
                        <a:schemeClr val="tx1"/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えりも町</a:t>
                </a:r>
              </a:p>
            </p:txBody>
          </p:sp>
          <p:sp>
            <p:nvSpPr>
              <p:cNvPr id="7199" name="WordArt 957">
                <a:extLst>
                  <a:ext uri="{FF2B5EF4-FFF2-40B4-BE49-F238E27FC236}">
                    <a16:creationId xmlns:a16="http://schemas.microsoft.com/office/drawing/2014/main" id="{7585C149-87EA-49D5-8DBF-7DE9AE545E0C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251200" y="5386388"/>
                <a:ext cx="349250" cy="109537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chemeClr val="bg1"/>
                    </a:solidFill>
                    <a:effectLst>
                      <a:outerShdw dist="17961" dir="2700000" algn="ctr" rotWithShape="0">
                        <a:schemeClr val="tx1"/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小樽市</a:t>
                </a:r>
              </a:p>
            </p:txBody>
          </p:sp>
          <p:sp>
            <p:nvSpPr>
              <p:cNvPr id="7200" name="WordArt 958">
                <a:extLst>
                  <a:ext uri="{FF2B5EF4-FFF2-40B4-BE49-F238E27FC236}">
                    <a16:creationId xmlns:a16="http://schemas.microsoft.com/office/drawing/2014/main" id="{65941A65-8066-4AA4-A526-4CCF4CD69209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070225" y="7275513"/>
                <a:ext cx="347663" cy="109537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chemeClr val="bg1"/>
                    </a:solidFill>
                    <a:effectLst>
                      <a:outerShdw dist="17961" dir="2700000" algn="ctr" rotWithShape="0">
                        <a:schemeClr val="tx1"/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室蘭市</a:t>
                </a:r>
              </a:p>
            </p:txBody>
          </p:sp>
          <p:sp>
            <p:nvSpPr>
              <p:cNvPr id="7201" name="WordArt 959">
                <a:extLst>
                  <a:ext uri="{FF2B5EF4-FFF2-40B4-BE49-F238E27FC236}">
                    <a16:creationId xmlns:a16="http://schemas.microsoft.com/office/drawing/2014/main" id="{4B0F1DA7-F8F3-4E49-9FE3-815F75603F80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580188" y="6286500"/>
                <a:ext cx="347662" cy="109538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chemeClr val="bg1"/>
                    </a:solidFill>
                    <a:effectLst>
                      <a:outerShdw dist="17961" dir="2700000" algn="ctr" rotWithShape="0">
                        <a:schemeClr val="tx1"/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帯広市</a:t>
                </a:r>
              </a:p>
            </p:txBody>
          </p:sp>
          <p:sp>
            <p:nvSpPr>
              <p:cNvPr id="7202" name="WordArt 960">
                <a:extLst>
                  <a:ext uri="{FF2B5EF4-FFF2-40B4-BE49-F238E27FC236}">
                    <a16:creationId xmlns:a16="http://schemas.microsoft.com/office/drawing/2014/main" id="{6E493606-25D2-46F1-9EE3-A701B8DBFB6E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240213" y="6196013"/>
                <a:ext cx="347662" cy="109537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chemeClr val="bg1"/>
                    </a:solidFill>
                    <a:effectLst>
                      <a:outerShdw dist="17961" dir="2700000" algn="ctr" rotWithShape="0">
                        <a:schemeClr val="tx1"/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千歳市</a:t>
                </a:r>
              </a:p>
            </p:txBody>
          </p:sp>
          <p:sp>
            <p:nvSpPr>
              <p:cNvPr id="7203" name="WordArt 961">
                <a:extLst>
                  <a:ext uri="{FF2B5EF4-FFF2-40B4-BE49-F238E27FC236}">
                    <a16:creationId xmlns:a16="http://schemas.microsoft.com/office/drawing/2014/main" id="{5B8A0CA2-905C-422E-BEBB-25EC4EB7FC6D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105275" y="5521325"/>
                <a:ext cx="349250" cy="109538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chemeClr val="bg1"/>
                    </a:solidFill>
                    <a:effectLst>
                      <a:outerShdw dist="17961" dir="2700000" algn="ctr" rotWithShape="0">
                        <a:schemeClr val="tx1"/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江別市</a:t>
                </a:r>
              </a:p>
            </p:txBody>
          </p:sp>
          <p:sp>
            <p:nvSpPr>
              <p:cNvPr id="7204" name="WordArt 962">
                <a:extLst>
                  <a:ext uri="{FF2B5EF4-FFF2-40B4-BE49-F238E27FC236}">
                    <a16:creationId xmlns:a16="http://schemas.microsoft.com/office/drawing/2014/main" id="{70E82F32-786F-4B3E-8A82-46D2369D7389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025775" y="8356600"/>
                <a:ext cx="347663" cy="109538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chemeClr val="bg1"/>
                    </a:solidFill>
                    <a:effectLst>
                      <a:outerShdw dist="17961" dir="2700000" algn="ctr" rotWithShape="0">
                        <a:schemeClr val="tx1"/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函館市</a:t>
                </a:r>
              </a:p>
            </p:txBody>
          </p:sp>
          <p:sp>
            <p:nvSpPr>
              <p:cNvPr id="7205" name="WordArt 963">
                <a:extLst>
                  <a:ext uri="{FF2B5EF4-FFF2-40B4-BE49-F238E27FC236}">
                    <a16:creationId xmlns:a16="http://schemas.microsoft.com/office/drawing/2014/main" id="{C54A2C8A-0076-4940-88F5-FB3F9E2F174F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386138" y="7005638"/>
                <a:ext cx="349250" cy="109537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chemeClr val="bg1"/>
                    </a:solidFill>
                    <a:effectLst>
                      <a:outerShdw dist="17961" dir="2700000" algn="ctr" rotWithShape="0">
                        <a:schemeClr val="tx1"/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登別市</a:t>
                </a:r>
              </a:p>
            </p:txBody>
          </p:sp>
          <p:sp>
            <p:nvSpPr>
              <p:cNvPr id="7206" name="WordArt 964">
                <a:extLst>
                  <a:ext uri="{FF2B5EF4-FFF2-40B4-BE49-F238E27FC236}">
                    <a16:creationId xmlns:a16="http://schemas.microsoft.com/office/drawing/2014/main" id="{C4BAE55B-7006-4167-AD91-3DA605ADC69A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935288" y="7005638"/>
                <a:ext cx="347662" cy="109537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chemeClr val="bg1"/>
                    </a:solidFill>
                    <a:effectLst>
                      <a:outerShdw dist="17961" dir="2700000" algn="ctr" rotWithShape="0">
                        <a:schemeClr val="tx1"/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伊達市</a:t>
                </a:r>
              </a:p>
            </p:txBody>
          </p:sp>
          <p:sp>
            <p:nvSpPr>
              <p:cNvPr id="7207" name="WordArt 965">
                <a:extLst>
                  <a:ext uri="{FF2B5EF4-FFF2-40B4-BE49-F238E27FC236}">
                    <a16:creationId xmlns:a16="http://schemas.microsoft.com/office/drawing/2014/main" id="{419838F7-6750-433F-98BA-93679F920536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439988" y="8310563"/>
                <a:ext cx="347662" cy="109537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chemeClr val="bg1"/>
                    </a:solidFill>
                    <a:effectLst>
                      <a:outerShdw dist="17961" dir="2700000" algn="ctr" rotWithShape="0">
                        <a:schemeClr val="tx1"/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北斗市</a:t>
                </a:r>
              </a:p>
            </p:txBody>
          </p:sp>
          <p:sp>
            <p:nvSpPr>
              <p:cNvPr id="7208" name="WordArt 83">
                <a:extLst>
                  <a:ext uri="{FF2B5EF4-FFF2-40B4-BE49-F238E27FC236}">
                    <a16:creationId xmlns:a16="http://schemas.microsoft.com/office/drawing/2014/main" id="{15513D08-9752-4D4E-A0B7-78A00695F70B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886930" y="4786313"/>
                <a:ext cx="349250" cy="109537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chemeClr val="bg1"/>
                    </a:solidFill>
                    <a:effectLst>
                      <a:outerShdw dist="17961" dir="2700000" algn="ctr" rotWithShape="0">
                        <a:schemeClr val="tx1"/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石狩市</a:t>
                </a:r>
              </a:p>
            </p:txBody>
          </p:sp>
          <p:sp>
            <p:nvSpPr>
              <p:cNvPr id="7209" name="WordArt 24">
                <a:extLst>
                  <a:ext uri="{FF2B5EF4-FFF2-40B4-BE49-F238E27FC236}">
                    <a16:creationId xmlns:a16="http://schemas.microsoft.com/office/drawing/2014/main" id="{E40F66D6-EC1B-412C-B85D-51B03AD5F6EB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700712" y="7169944"/>
                <a:ext cx="465138" cy="109538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chemeClr val="bg1"/>
                    </a:solidFill>
                    <a:effectLst>
                      <a:outerShdw dist="17961" dir="2700000" algn="ctr" rotWithShape="0">
                        <a:schemeClr val="tx1"/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新ひだか町</a:t>
                </a:r>
              </a:p>
            </p:txBody>
          </p:sp>
          <p:sp>
            <p:nvSpPr>
              <p:cNvPr id="7210" name="WordArt 20">
                <a:extLst>
                  <a:ext uri="{FF2B5EF4-FFF2-40B4-BE49-F238E27FC236}">
                    <a16:creationId xmlns:a16="http://schemas.microsoft.com/office/drawing/2014/main" id="{97794CB3-9D2C-4C96-B7BF-AC0E989A4D3F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683001" y="840160"/>
                <a:ext cx="465137" cy="109538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chemeClr val="bg1"/>
                    </a:solidFill>
                    <a:effectLst>
                      <a:outerShdw dist="17961" dir="2700000" algn="ctr" rotWithShape="0">
                        <a:schemeClr val="tx1"/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利尻富士町</a:t>
                </a:r>
              </a:p>
            </p:txBody>
          </p:sp>
          <p:sp>
            <p:nvSpPr>
              <p:cNvPr id="7211" name="WordArt 62">
                <a:extLst>
                  <a:ext uri="{FF2B5EF4-FFF2-40B4-BE49-F238E27FC236}">
                    <a16:creationId xmlns:a16="http://schemas.microsoft.com/office/drawing/2014/main" id="{C7156437-7874-43A1-852F-89F69D5067DD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536028" y="5096257"/>
                <a:ext cx="347662" cy="109537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chemeClr val="bg1"/>
                    </a:solidFill>
                    <a:effectLst>
                      <a:outerShdw dist="17961" dir="2700000" algn="ctr" rotWithShape="0">
                        <a:schemeClr val="tx1"/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美唄市</a:t>
                </a:r>
              </a:p>
            </p:txBody>
          </p:sp>
          <p:sp>
            <p:nvSpPr>
              <p:cNvPr id="7212" name="WordArt 179">
                <a:extLst>
                  <a:ext uri="{FF2B5EF4-FFF2-40B4-BE49-F238E27FC236}">
                    <a16:creationId xmlns:a16="http://schemas.microsoft.com/office/drawing/2014/main" id="{42A6C8B7-F4BF-4C79-89ED-E695FA7EC44A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255962" y="525125"/>
                <a:ext cx="347662" cy="111125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chemeClr val="bg1"/>
                    </a:solidFill>
                    <a:effectLst>
                      <a:outerShdw dist="17961" dir="2700000" algn="ctr" rotWithShape="0">
                        <a:schemeClr val="tx1"/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礼文町</a:t>
                </a:r>
              </a:p>
            </p:txBody>
          </p:sp>
          <p:sp>
            <p:nvSpPr>
              <p:cNvPr id="7213" name="WordArt 180">
                <a:extLst>
                  <a:ext uri="{FF2B5EF4-FFF2-40B4-BE49-F238E27FC236}">
                    <a16:creationId xmlns:a16="http://schemas.microsoft.com/office/drawing/2014/main" id="{B5C4576C-9D27-436C-9CEA-53F258ACA443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396297" y="1020180"/>
                <a:ext cx="347662" cy="109538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chemeClr val="bg1"/>
                    </a:solidFill>
                    <a:effectLst>
                      <a:outerShdw dist="17961" dir="2700000" algn="ctr" rotWithShape="0">
                        <a:schemeClr val="tx1"/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利尻町</a:t>
                </a:r>
              </a:p>
            </p:txBody>
          </p:sp>
          <p:sp>
            <p:nvSpPr>
              <p:cNvPr id="7214" name="WordArt 175">
                <a:extLst>
                  <a:ext uri="{FF2B5EF4-FFF2-40B4-BE49-F238E27FC236}">
                    <a16:creationId xmlns:a16="http://schemas.microsoft.com/office/drawing/2014/main" id="{8D15F67A-D7A9-4346-9FEA-D2B855AF7807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021263" y="840160"/>
                <a:ext cx="347663" cy="109537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chemeClr val="bg1"/>
                    </a:solidFill>
                    <a:effectLst>
                      <a:outerShdw dist="17961" dir="2700000" algn="ctr" rotWithShape="0">
                        <a:schemeClr val="tx1"/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猿払村</a:t>
                </a:r>
              </a:p>
            </p:txBody>
          </p:sp>
          <p:sp>
            <p:nvSpPr>
              <p:cNvPr id="7215" name="WordArt 177">
                <a:extLst>
                  <a:ext uri="{FF2B5EF4-FFF2-40B4-BE49-F238E27FC236}">
                    <a16:creationId xmlns:a16="http://schemas.microsoft.com/office/drawing/2014/main" id="{304A3C10-8F9D-4F9E-AB6B-03021BD684D1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526089" y="1065185"/>
                <a:ext cx="347663" cy="109538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chemeClr val="bg1"/>
                    </a:solidFill>
                    <a:effectLst>
                      <a:outerShdw dist="17961" dir="2700000" algn="ctr" rotWithShape="0">
                        <a:schemeClr val="tx1"/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豊富町</a:t>
                </a:r>
              </a:p>
            </p:txBody>
          </p:sp>
          <p:sp>
            <p:nvSpPr>
              <p:cNvPr id="7216" name="WordArt 178">
                <a:extLst>
                  <a:ext uri="{FF2B5EF4-FFF2-40B4-BE49-F238E27FC236}">
                    <a16:creationId xmlns:a16="http://schemas.microsoft.com/office/drawing/2014/main" id="{8E5B8B5B-7D7A-4B3A-AB05-B4E2719C4086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816476" y="1380220"/>
                <a:ext cx="347662" cy="109537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chemeClr val="bg1"/>
                    </a:solidFill>
                    <a:effectLst>
                      <a:outerShdw dist="17961" dir="2700000" algn="ctr" rotWithShape="0">
                        <a:schemeClr val="tx1"/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幌延町</a:t>
                </a:r>
              </a:p>
            </p:txBody>
          </p:sp>
          <p:sp>
            <p:nvSpPr>
              <p:cNvPr id="7217" name="WordArt 13">
                <a:extLst>
                  <a:ext uri="{FF2B5EF4-FFF2-40B4-BE49-F238E27FC236}">
                    <a16:creationId xmlns:a16="http://schemas.microsoft.com/office/drawing/2014/main" id="{4BF9279F-A06D-4A96-85D7-2F562406D882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442397" y="5475675"/>
                <a:ext cx="465138" cy="109537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chemeClr val="bg1"/>
                    </a:solidFill>
                    <a:effectLst>
                      <a:outerShdw dist="17961" dir="2700000" algn="ctr" rotWithShape="0">
                        <a:schemeClr val="tx1"/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岩見沢市</a:t>
                </a:r>
              </a:p>
            </p:txBody>
          </p:sp>
          <p:sp>
            <p:nvSpPr>
              <p:cNvPr id="7218" name="WordArt 16">
                <a:extLst>
                  <a:ext uri="{FF2B5EF4-FFF2-40B4-BE49-F238E27FC236}">
                    <a16:creationId xmlns:a16="http://schemas.microsoft.com/office/drawing/2014/main" id="{11363966-3EA0-48DC-9E53-01B56BA5CA13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048918" y="6495765"/>
                <a:ext cx="466725" cy="109537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chemeClr val="bg1"/>
                    </a:solidFill>
                    <a:effectLst>
                      <a:outerShdw dist="17961" dir="2700000" algn="ctr" rotWithShape="0">
                        <a:schemeClr val="tx1"/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苫小牧市</a:t>
                </a:r>
              </a:p>
            </p:txBody>
          </p:sp>
          <p:sp>
            <p:nvSpPr>
              <p:cNvPr id="7219" name="WordArt 35">
                <a:extLst>
                  <a:ext uri="{FF2B5EF4-FFF2-40B4-BE49-F238E27FC236}">
                    <a16:creationId xmlns:a16="http://schemas.microsoft.com/office/drawing/2014/main" id="{5EE9AC56-556F-4159-BD09-9EBB3E7E44C3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702208" y="4439444"/>
                <a:ext cx="347662" cy="109538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chemeClr val="bg1"/>
                    </a:solidFill>
                    <a:effectLst>
                      <a:outerShdw dist="17961" dir="2700000" algn="ctr" rotWithShape="0">
                        <a:schemeClr val="tx1"/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滝川市</a:t>
                </a:r>
              </a:p>
            </p:txBody>
          </p:sp>
          <p:sp>
            <p:nvSpPr>
              <p:cNvPr id="7220" name="WordArt 38">
                <a:extLst>
                  <a:ext uri="{FF2B5EF4-FFF2-40B4-BE49-F238E27FC236}">
                    <a16:creationId xmlns:a16="http://schemas.microsoft.com/office/drawing/2014/main" id="{F9E23ABC-6E73-49F0-8604-02EE417158AC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556125" y="4694238"/>
                <a:ext cx="347662" cy="109537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chemeClr val="bg1"/>
                    </a:solidFill>
                    <a:effectLst>
                      <a:outerShdw dist="17961" dir="2700000" algn="ctr" rotWithShape="0">
                        <a:schemeClr val="tx1"/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砂川市</a:t>
                </a:r>
              </a:p>
            </p:txBody>
          </p:sp>
          <p:sp>
            <p:nvSpPr>
              <p:cNvPr id="7221" name="WordArt 46">
                <a:extLst>
                  <a:ext uri="{FF2B5EF4-FFF2-40B4-BE49-F238E27FC236}">
                    <a16:creationId xmlns:a16="http://schemas.microsoft.com/office/drawing/2014/main" id="{F710B41A-74EB-4C86-9FFC-E1B8EA57CB5A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926013" y="4547649"/>
                <a:ext cx="349250" cy="109538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chemeClr val="bg1"/>
                    </a:solidFill>
                    <a:effectLst>
                      <a:outerShdw dist="17961" dir="2700000" algn="ctr" rotWithShape="0">
                        <a:schemeClr val="tx1"/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赤平市</a:t>
                </a:r>
              </a:p>
            </p:txBody>
          </p:sp>
          <p:sp>
            <p:nvSpPr>
              <p:cNvPr id="7222" name="WordArt 173">
                <a:extLst>
                  <a:ext uri="{FF2B5EF4-FFF2-40B4-BE49-F238E27FC236}">
                    <a16:creationId xmlns:a16="http://schemas.microsoft.com/office/drawing/2014/main" id="{0033621C-5246-4B4C-A953-BFE69704CE01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501900" y="7888161"/>
                <a:ext cx="212725" cy="100012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chemeClr val="bg1"/>
                    </a:solidFill>
                    <a:effectLst>
                      <a:outerShdw dist="17961" dir="2700000" algn="ctr" rotWithShape="0">
                        <a:schemeClr val="tx1"/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森町</a:t>
                </a:r>
              </a:p>
            </p:txBody>
          </p:sp>
          <p:sp>
            <p:nvSpPr>
              <p:cNvPr id="7223" name="WordArt 88">
                <a:extLst>
                  <a:ext uri="{FF2B5EF4-FFF2-40B4-BE49-F238E27FC236}">
                    <a16:creationId xmlns:a16="http://schemas.microsoft.com/office/drawing/2014/main" id="{A10072D3-26FA-405F-A61E-56E595590C64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616868" y="6510495"/>
                <a:ext cx="347662" cy="109537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chemeClr val="bg1"/>
                    </a:solidFill>
                    <a:effectLst>
                      <a:outerShdw dist="17961" dir="2700000" algn="ctr" rotWithShape="0">
                        <a:schemeClr val="tx1"/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島牧村</a:t>
                </a:r>
              </a:p>
            </p:txBody>
          </p:sp>
          <p:sp>
            <p:nvSpPr>
              <p:cNvPr id="7224" name="WordArt 94">
                <a:extLst>
                  <a:ext uri="{FF2B5EF4-FFF2-40B4-BE49-F238E27FC236}">
                    <a16:creationId xmlns:a16="http://schemas.microsoft.com/office/drawing/2014/main" id="{7D77AE01-F7A1-49D6-A94C-C522240BEF5E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693863" y="7006430"/>
                <a:ext cx="347662" cy="109538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chemeClr val="bg1"/>
                    </a:solidFill>
                    <a:effectLst>
                      <a:outerShdw dist="17961" dir="2700000" algn="ctr" rotWithShape="0">
                        <a:schemeClr val="tx1"/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今金町</a:t>
                </a:r>
              </a:p>
            </p:txBody>
          </p:sp>
          <p:sp>
            <p:nvSpPr>
              <p:cNvPr id="7225" name="WordArt 98">
                <a:extLst>
                  <a:ext uri="{FF2B5EF4-FFF2-40B4-BE49-F238E27FC236}">
                    <a16:creationId xmlns:a16="http://schemas.microsoft.com/office/drawing/2014/main" id="{3A3B4A32-97CA-4C77-B136-6336F912BF38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849437" y="7582503"/>
                <a:ext cx="347662" cy="109537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chemeClr val="bg1"/>
                    </a:solidFill>
                    <a:effectLst>
                      <a:outerShdw dist="17961" dir="2700000" algn="ctr" rotWithShape="0">
                        <a:schemeClr val="tx1"/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八雲町</a:t>
                </a:r>
              </a:p>
            </p:txBody>
          </p:sp>
          <p:sp>
            <p:nvSpPr>
              <p:cNvPr id="7226" name="WordArt 99">
                <a:extLst>
                  <a:ext uri="{FF2B5EF4-FFF2-40B4-BE49-F238E27FC236}">
                    <a16:creationId xmlns:a16="http://schemas.microsoft.com/office/drawing/2014/main" id="{1DE2C8A4-E821-4288-B7B4-BED215F26FBA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738788" y="7984457"/>
                <a:ext cx="347663" cy="109538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chemeClr val="bg1"/>
                    </a:solidFill>
                    <a:effectLst>
                      <a:outerShdw dist="17961" dir="2700000" algn="ctr" rotWithShape="0">
                        <a:schemeClr val="tx1"/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乙部町</a:t>
                </a:r>
              </a:p>
            </p:txBody>
          </p:sp>
          <p:sp>
            <p:nvSpPr>
              <p:cNvPr id="7227" name="WordArt 100">
                <a:extLst>
                  <a:ext uri="{FF2B5EF4-FFF2-40B4-BE49-F238E27FC236}">
                    <a16:creationId xmlns:a16="http://schemas.microsoft.com/office/drawing/2014/main" id="{50B1454B-7357-410C-8B71-6AA50DF489D4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711913" y="7672832"/>
                <a:ext cx="347663" cy="109537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chemeClr val="bg1"/>
                    </a:solidFill>
                    <a:effectLst>
                      <a:outerShdw dist="17961" dir="2700000" algn="ctr" rotWithShape="0">
                        <a:schemeClr val="tx1"/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奥尻町</a:t>
                </a:r>
              </a:p>
            </p:txBody>
          </p:sp>
          <p:sp>
            <p:nvSpPr>
              <p:cNvPr id="7228" name="WordArt 104">
                <a:extLst>
                  <a:ext uri="{FF2B5EF4-FFF2-40B4-BE49-F238E27FC236}">
                    <a16:creationId xmlns:a16="http://schemas.microsoft.com/office/drawing/2014/main" id="{51F9B758-0309-4F23-B119-36FACF18FD89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539716" y="9087770"/>
                <a:ext cx="347663" cy="109538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chemeClr val="bg1"/>
                    </a:solidFill>
                    <a:effectLst>
                      <a:outerShdw dist="17961" dir="2700000" algn="ctr" rotWithShape="0">
                        <a:schemeClr val="tx1"/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松前町</a:t>
                </a:r>
              </a:p>
            </p:txBody>
          </p:sp>
          <p:sp>
            <p:nvSpPr>
              <p:cNvPr id="7229" name="WordArt 105">
                <a:extLst>
                  <a:ext uri="{FF2B5EF4-FFF2-40B4-BE49-F238E27FC236}">
                    <a16:creationId xmlns:a16="http://schemas.microsoft.com/office/drawing/2014/main" id="{A88552E7-CAB9-4E76-9DB2-C1489460AFFE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020093" y="9098215"/>
                <a:ext cx="347663" cy="109538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chemeClr val="bg1"/>
                    </a:solidFill>
                    <a:effectLst>
                      <a:outerShdw dist="17961" dir="2700000" algn="ctr" rotWithShape="0">
                        <a:schemeClr val="tx1"/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福島町</a:t>
                </a:r>
              </a:p>
            </p:txBody>
          </p:sp>
          <p:sp>
            <p:nvSpPr>
              <p:cNvPr id="7230" name="WordArt 133">
                <a:extLst>
                  <a:ext uri="{FF2B5EF4-FFF2-40B4-BE49-F238E27FC236}">
                    <a16:creationId xmlns:a16="http://schemas.microsoft.com/office/drawing/2014/main" id="{0B1F80B5-80ED-4DF2-BE3A-1641D7148FA6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237581" y="8638985"/>
                <a:ext cx="466725" cy="109537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chemeClr val="bg1"/>
                    </a:solidFill>
                    <a:effectLst>
                      <a:outerShdw dist="17961" dir="2700000" algn="ctr" rotWithShape="0">
                        <a:schemeClr val="tx1"/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木古内町</a:t>
                </a:r>
              </a:p>
            </p:txBody>
          </p:sp>
          <p:sp>
            <p:nvSpPr>
              <p:cNvPr id="7231" name="WordArt 134">
                <a:extLst>
                  <a:ext uri="{FF2B5EF4-FFF2-40B4-BE49-F238E27FC236}">
                    <a16:creationId xmlns:a16="http://schemas.microsoft.com/office/drawing/2014/main" id="{DDFA3BDB-EDBA-408B-9654-962466E8AD8F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110423" y="8140034"/>
                <a:ext cx="466725" cy="109537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chemeClr val="bg1"/>
                    </a:solidFill>
                    <a:effectLst>
                      <a:outerShdw dist="17961" dir="2700000" algn="ctr" rotWithShape="0">
                        <a:schemeClr val="tx1"/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厚沢部町</a:t>
                </a:r>
              </a:p>
            </p:txBody>
          </p:sp>
          <p:sp>
            <p:nvSpPr>
              <p:cNvPr id="7232" name="WordArt 135">
                <a:extLst>
                  <a:ext uri="{FF2B5EF4-FFF2-40B4-BE49-F238E27FC236}">
                    <a16:creationId xmlns:a16="http://schemas.microsoft.com/office/drawing/2014/main" id="{5DF2D860-EE93-4425-B1F5-DBCDBDF8EFC6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672591" y="8638509"/>
                <a:ext cx="465137" cy="109537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chemeClr val="bg1"/>
                    </a:solidFill>
                    <a:effectLst>
                      <a:outerShdw dist="17961" dir="2700000" algn="ctr" rotWithShape="0">
                        <a:schemeClr val="tx1"/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上ノ国町</a:t>
                </a:r>
              </a:p>
            </p:txBody>
          </p:sp>
          <p:sp>
            <p:nvSpPr>
              <p:cNvPr id="7233" name="WordArt 138">
                <a:extLst>
                  <a:ext uri="{FF2B5EF4-FFF2-40B4-BE49-F238E27FC236}">
                    <a16:creationId xmlns:a16="http://schemas.microsoft.com/office/drawing/2014/main" id="{4E450E57-2F01-4873-B61E-F3CFCBC6F4B1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083183" y="7167564"/>
                <a:ext cx="465138" cy="109537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chemeClr val="bg1"/>
                    </a:solidFill>
                    <a:effectLst>
                      <a:outerShdw dist="17961" dir="2700000" algn="ctr" rotWithShape="0">
                        <a:schemeClr val="tx1"/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せたな町</a:t>
                </a:r>
              </a:p>
            </p:txBody>
          </p:sp>
          <p:sp>
            <p:nvSpPr>
              <p:cNvPr id="7234" name="WordArt 128">
                <a:extLst>
                  <a:ext uri="{FF2B5EF4-FFF2-40B4-BE49-F238E27FC236}">
                    <a16:creationId xmlns:a16="http://schemas.microsoft.com/office/drawing/2014/main" id="{25D61F9D-ADDA-4A4D-A83C-5038722E017F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562725" y="4833145"/>
                <a:ext cx="465137" cy="109537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chemeClr val="bg1"/>
                    </a:solidFill>
                    <a:effectLst>
                      <a:outerShdw dist="17961" dir="2700000" algn="ctr" rotWithShape="0">
                        <a:schemeClr val="tx1"/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上士幌町</a:t>
                </a:r>
              </a:p>
            </p:txBody>
          </p:sp>
          <p:sp>
            <p:nvSpPr>
              <p:cNvPr id="7235" name="WordArt 129">
                <a:extLst>
                  <a:ext uri="{FF2B5EF4-FFF2-40B4-BE49-F238E27FC236}">
                    <a16:creationId xmlns:a16="http://schemas.microsoft.com/office/drawing/2014/main" id="{DA01D1C3-64FD-4D4A-BC5E-D1F59810D4FF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022692" y="6331585"/>
                <a:ext cx="465137" cy="109538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chemeClr val="bg1"/>
                    </a:solidFill>
                    <a:effectLst>
                      <a:outerShdw dist="17961" dir="2700000" algn="ctr" rotWithShape="0">
                        <a:schemeClr val="tx1"/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むかわ町</a:t>
                </a:r>
              </a:p>
            </p:txBody>
          </p:sp>
          <p:sp>
            <p:nvSpPr>
              <p:cNvPr id="7236" name="WordArt 186">
                <a:extLst>
                  <a:ext uri="{FF2B5EF4-FFF2-40B4-BE49-F238E27FC236}">
                    <a16:creationId xmlns:a16="http://schemas.microsoft.com/office/drawing/2014/main" id="{D45DEA6D-EF35-40C1-BB2C-0F0714B16C21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063331" y="6951661"/>
                <a:ext cx="349250" cy="109538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chemeClr val="bg1"/>
                    </a:solidFill>
                    <a:effectLst>
                      <a:outerShdw dist="17961" dir="2700000" algn="ctr" rotWithShape="0">
                        <a:schemeClr val="tx1"/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日高町</a:t>
                </a:r>
              </a:p>
            </p:txBody>
          </p:sp>
          <p:sp>
            <p:nvSpPr>
              <p:cNvPr id="7237" name="WordArt 186">
                <a:extLst>
                  <a:ext uri="{FF2B5EF4-FFF2-40B4-BE49-F238E27FC236}">
                    <a16:creationId xmlns:a16="http://schemas.microsoft.com/office/drawing/2014/main" id="{1506E338-7FB0-417A-83FF-F6453A5C1D44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761196" y="6099969"/>
                <a:ext cx="349250" cy="109538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chemeClr val="bg1"/>
                    </a:solidFill>
                    <a:effectLst>
                      <a:outerShdw dist="17961" dir="2700000" algn="ctr" rotWithShape="0">
                        <a:schemeClr val="tx1"/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日高町</a:t>
                </a:r>
              </a:p>
            </p:txBody>
          </p:sp>
          <p:sp>
            <p:nvSpPr>
              <p:cNvPr id="7238" name="WordArt 6">
                <a:extLst>
                  <a:ext uri="{FF2B5EF4-FFF2-40B4-BE49-F238E27FC236}">
                    <a16:creationId xmlns:a16="http://schemas.microsoft.com/office/drawing/2014/main" id="{EF6B8E5D-F255-4A91-A6A7-154F44415AC0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562600" y="4735671"/>
                <a:ext cx="465137" cy="109537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chemeClr val="bg1"/>
                    </a:solidFill>
                    <a:effectLst>
                      <a:outerShdw dist="17961" dir="2700000" algn="ctr" rotWithShape="0">
                        <a:schemeClr val="tx1"/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上富良野町</a:t>
                </a:r>
              </a:p>
            </p:txBody>
          </p:sp>
          <p:sp>
            <p:nvSpPr>
              <p:cNvPr id="7239" name="WordArt 11">
                <a:extLst>
                  <a:ext uri="{FF2B5EF4-FFF2-40B4-BE49-F238E27FC236}">
                    <a16:creationId xmlns:a16="http://schemas.microsoft.com/office/drawing/2014/main" id="{718E866F-5FA7-43F3-9375-E135BD3F7E91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549106" y="5509736"/>
                <a:ext cx="466725" cy="109538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chemeClr val="bg1"/>
                    </a:solidFill>
                    <a:effectLst>
                      <a:outerShdw dist="17961" dir="2700000" algn="ctr" rotWithShape="0">
                        <a:schemeClr val="tx1"/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南富良野町</a:t>
                </a:r>
              </a:p>
            </p:txBody>
          </p:sp>
          <p:sp>
            <p:nvSpPr>
              <p:cNvPr id="7240" name="WordArt 26">
                <a:extLst>
                  <a:ext uri="{FF2B5EF4-FFF2-40B4-BE49-F238E27FC236}">
                    <a16:creationId xmlns:a16="http://schemas.microsoft.com/office/drawing/2014/main" id="{FA990CD4-B95B-482D-AEBE-10311ADDCB09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9252410" y="4481353"/>
                <a:ext cx="466725" cy="109538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chemeClr val="bg1"/>
                    </a:solidFill>
                    <a:effectLst>
                      <a:outerShdw dist="17961" dir="2700000" algn="ctr" rotWithShape="0">
                        <a:schemeClr val="tx1"/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中標津町</a:t>
                </a:r>
              </a:p>
            </p:txBody>
          </p:sp>
          <p:sp>
            <p:nvSpPr>
              <p:cNvPr id="7241" name="WordArt 78">
                <a:extLst>
                  <a:ext uri="{FF2B5EF4-FFF2-40B4-BE49-F238E27FC236}">
                    <a16:creationId xmlns:a16="http://schemas.microsoft.com/office/drawing/2014/main" id="{26D650D5-3B64-4E57-B340-6075B9C0220C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379625" y="4912678"/>
                <a:ext cx="466725" cy="109538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chemeClr val="bg1"/>
                    </a:solidFill>
                    <a:effectLst>
                      <a:outerShdw dist="17961" dir="2700000" algn="ctr" rotWithShape="0">
                        <a:schemeClr val="tx1"/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中富良野町</a:t>
                </a:r>
              </a:p>
            </p:txBody>
          </p:sp>
          <p:sp>
            <p:nvSpPr>
              <p:cNvPr id="7242" name="WordArt 109">
                <a:extLst>
                  <a:ext uri="{FF2B5EF4-FFF2-40B4-BE49-F238E27FC236}">
                    <a16:creationId xmlns:a16="http://schemas.microsoft.com/office/drawing/2014/main" id="{94EAC16D-0BC6-4A60-AF11-4707EB72B5D7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589429" y="5768244"/>
                <a:ext cx="347662" cy="109538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chemeClr val="bg1"/>
                    </a:solidFill>
                    <a:effectLst>
                      <a:outerShdw dist="17961" dir="2700000" algn="ctr" rotWithShape="0">
                        <a:schemeClr val="tx1"/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占冠村</a:t>
                </a:r>
              </a:p>
            </p:txBody>
          </p:sp>
          <p:sp>
            <p:nvSpPr>
              <p:cNvPr id="7243" name="WordArt 137">
                <a:extLst>
                  <a:ext uri="{FF2B5EF4-FFF2-40B4-BE49-F238E27FC236}">
                    <a16:creationId xmlns:a16="http://schemas.microsoft.com/office/drawing/2014/main" id="{E70FFC05-8A70-4EC7-B13A-1C5825E107B9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159000" y="6851809"/>
                <a:ext cx="466725" cy="109537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chemeClr val="bg1"/>
                    </a:solidFill>
                    <a:effectLst>
                      <a:outerShdw dist="17961" dir="2700000" algn="ctr" rotWithShape="0">
                        <a:schemeClr val="tx1"/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長万部町</a:t>
                </a:r>
              </a:p>
            </p:txBody>
          </p:sp>
          <p:sp>
            <p:nvSpPr>
              <p:cNvPr id="7244" name="WordArt 141">
                <a:extLst>
                  <a:ext uri="{FF2B5EF4-FFF2-40B4-BE49-F238E27FC236}">
                    <a16:creationId xmlns:a16="http://schemas.microsoft.com/office/drawing/2014/main" id="{1A21FE20-30D7-4CDA-ADF5-DF78D3383005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521299" y="6354762"/>
                <a:ext cx="466725" cy="109537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chemeClr val="bg1"/>
                    </a:solidFill>
                    <a:effectLst>
                      <a:outerShdw dist="17961" dir="2700000" algn="ctr" rotWithShape="0">
                        <a:schemeClr val="tx1"/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ニセコ町</a:t>
                </a:r>
              </a:p>
            </p:txBody>
          </p:sp>
          <p:sp>
            <p:nvSpPr>
              <p:cNvPr id="7245" name="WordArt 142">
                <a:extLst>
                  <a:ext uri="{FF2B5EF4-FFF2-40B4-BE49-F238E27FC236}">
                    <a16:creationId xmlns:a16="http://schemas.microsoft.com/office/drawing/2014/main" id="{B7A06C0A-19E1-44BF-AA4F-56AEC7383A3D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799952" y="5935663"/>
                <a:ext cx="466725" cy="109537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chemeClr val="bg1"/>
                    </a:solidFill>
                    <a:effectLst>
                      <a:outerShdw dist="17961" dir="2700000" algn="ctr" rotWithShape="0">
                        <a:schemeClr val="tx1"/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倶知安町</a:t>
                </a:r>
              </a:p>
            </p:txBody>
          </p:sp>
          <p:sp>
            <p:nvSpPr>
              <p:cNvPr id="7246" name="WordArt 143">
                <a:extLst>
                  <a:ext uri="{FF2B5EF4-FFF2-40B4-BE49-F238E27FC236}">
                    <a16:creationId xmlns:a16="http://schemas.microsoft.com/office/drawing/2014/main" id="{87B5EDD7-2F33-4168-8DB7-7CA96FB8F586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092324" y="5400198"/>
                <a:ext cx="465138" cy="109538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chemeClr val="bg1"/>
                    </a:solidFill>
                    <a:effectLst>
                      <a:outerShdw dist="17961" dir="2700000" algn="ctr" rotWithShape="0">
                        <a:schemeClr val="tx1"/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神恵内村</a:t>
                </a:r>
              </a:p>
            </p:txBody>
          </p:sp>
          <p:sp>
            <p:nvSpPr>
              <p:cNvPr id="7247" name="WordArt 157">
                <a:extLst>
                  <a:ext uri="{FF2B5EF4-FFF2-40B4-BE49-F238E27FC236}">
                    <a16:creationId xmlns:a16="http://schemas.microsoft.com/office/drawing/2014/main" id="{BBA011B6-E495-40EC-BDD8-C56D5F3B07CD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8604885" y="3874262"/>
                <a:ext cx="466725" cy="109537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chemeClr val="bg1"/>
                    </a:solidFill>
                    <a:effectLst>
                      <a:outerShdw dist="17961" dir="2700000" algn="ctr" rotWithShape="0">
                        <a:schemeClr val="tx1"/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小清水町</a:t>
                </a:r>
              </a:p>
            </p:txBody>
          </p:sp>
          <p:sp>
            <p:nvSpPr>
              <p:cNvPr id="7248" name="WordArt 174">
                <a:extLst>
                  <a:ext uri="{FF2B5EF4-FFF2-40B4-BE49-F238E27FC236}">
                    <a16:creationId xmlns:a16="http://schemas.microsoft.com/office/drawing/2014/main" id="{4A0CA95E-C6A8-42AC-B2D6-4FF9621A4AF6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451100" y="5574029"/>
                <a:ext cx="212725" cy="100013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chemeClr val="bg1"/>
                    </a:solidFill>
                    <a:effectLst>
                      <a:outerShdw dist="17961" dir="2700000" algn="ctr" rotWithShape="0">
                        <a:schemeClr val="tx1"/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泊村</a:t>
                </a:r>
              </a:p>
            </p:txBody>
          </p:sp>
          <p:sp>
            <p:nvSpPr>
              <p:cNvPr id="7249" name="WordArt 90">
                <a:extLst>
                  <a:ext uri="{FF2B5EF4-FFF2-40B4-BE49-F238E27FC236}">
                    <a16:creationId xmlns:a16="http://schemas.microsoft.com/office/drawing/2014/main" id="{A6DC2FEF-8CF1-4170-8BAF-368768E35F55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718942" y="5549900"/>
                <a:ext cx="347662" cy="109537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chemeClr val="bg1"/>
                    </a:solidFill>
                    <a:effectLst>
                      <a:outerShdw dist="17961" dir="2700000" algn="ctr" rotWithShape="0">
                        <a:schemeClr val="tx1"/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仁木町</a:t>
                </a:r>
              </a:p>
            </p:txBody>
          </p:sp>
          <p:sp>
            <p:nvSpPr>
              <p:cNvPr id="7250" name="WordArt 140">
                <a:extLst>
                  <a:ext uri="{FF2B5EF4-FFF2-40B4-BE49-F238E27FC236}">
                    <a16:creationId xmlns:a16="http://schemas.microsoft.com/office/drawing/2014/main" id="{571A51FA-F503-48A4-8982-9D4C30F84074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092325" y="6510337"/>
                <a:ext cx="465138" cy="109538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chemeClr val="bg1"/>
                    </a:solidFill>
                    <a:effectLst>
                      <a:outerShdw dist="17961" dir="2700000" algn="ctr" rotWithShape="0">
                        <a:schemeClr val="tx1"/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黒松内町</a:t>
                </a:r>
              </a:p>
            </p:txBody>
          </p:sp>
          <p:sp>
            <p:nvSpPr>
              <p:cNvPr id="7251" name="WordArt 145">
                <a:extLst>
                  <a:ext uri="{FF2B5EF4-FFF2-40B4-BE49-F238E27FC236}">
                    <a16:creationId xmlns:a16="http://schemas.microsoft.com/office/drawing/2014/main" id="{AD3121BD-B9C1-4AC1-B01F-DDFFC11B423B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006439" y="5674042"/>
                <a:ext cx="465138" cy="109538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chemeClr val="bg1"/>
                    </a:solidFill>
                    <a:effectLst>
                      <a:outerShdw dist="17961" dir="2700000" algn="ctr" rotWithShape="0">
                        <a:schemeClr val="tx1"/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赤井川村</a:t>
                </a:r>
              </a:p>
            </p:txBody>
          </p:sp>
          <p:sp>
            <p:nvSpPr>
              <p:cNvPr id="7252" name="WordArt 176">
                <a:extLst>
                  <a:ext uri="{FF2B5EF4-FFF2-40B4-BE49-F238E27FC236}">
                    <a16:creationId xmlns:a16="http://schemas.microsoft.com/office/drawing/2014/main" id="{CD5BD0DA-B7F7-4C1A-BFCC-765A52031422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646578" y="1915160"/>
                <a:ext cx="347663" cy="111125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chemeClr val="bg1"/>
                    </a:solidFill>
                    <a:effectLst>
                      <a:outerShdw dist="17961" dir="2700000" algn="ctr" rotWithShape="0">
                        <a:schemeClr val="tx1"/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枝幸町</a:t>
                </a:r>
              </a:p>
            </p:txBody>
          </p:sp>
          <p:sp>
            <p:nvSpPr>
              <p:cNvPr id="7253" name="WordArt 50">
                <a:extLst>
                  <a:ext uri="{FF2B5EF4-FFF2-40B4-BE49-F238E27FC236}">
                    <a16:creationId xmlns:a16="http://schemas.microsoft.com/office/drawing/2014/main" id="{C0EEA6A9-F0D2-4E52-8CAD-7E80028F59B8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783263" y="3340100"/>
                <a:ext cx="347662" cy="109538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chemeClr val="bg1"/>
                    </a:solidFill>
                    <a:effectLst>
                      <a:outerShdw dist="17961" dir="2700000" algn="ctr" rotWithShape="0">
                        <a:schemeClr val="tx1"/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士別市</a:t>
                </a:r>
              </a:p>
            </p:txBody>
          </p:sp>
          <p:sp>
            <p:nvSpPr>
              <p:cNvPr id="7254" name="WordArt 59">
                <a:extLst>
                  <a:ext uri="{FF2B5EF4-FFF2-40B4-BE49-F238E27FC236}">
                    <a16:creationId xmlns:a16="http://schemas.microsoft.com/office/drawing/2014/main" id="{35003FE8-8155-4351-AC24-3180F2F894F7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389756" y="3827463"/>
                <a:ext cx="347662" cy="109538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chemeClr val="bg1"/>
                    </a:solidFill>
                    <a:effectLst>
                      <a:outerShdw dist="17961" dir="2700000" algn="ctr" rotWithShape="0">
                        <a:schemeClr val="tx1"/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留萌市</a:t>
                </a:r>
              </a:p>
            </p:txBody>
          </p:sp>
          <p:sp>
            <p:nvSpPr>
              <p:cNvPr id="7255" name="WordArt 95">
                <a:extLst>
                  <a:ext uri="{FF2B5EF4-FFF2-40B4-BE49-F238E27FC236}">
                    <a16:creationId xmlns:a16="http://schemas.microsoft.com/office/drawing/2014/main" id="{F0190E40-F29D-4E33-A127-856AFD1E7F0F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005013" y="6144418"/>
                <a:ext cx="347663" cy="109537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chemeClr val="bg1"/>
                    </a:solidFill>
                    <a:effectLst>
                      <a:outerShdw dist="17961" dir="2700000" algn="ctr" rotWithShape="0">
                        <a:schemeClr val="tx1"/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寿都町</a:t>
                </a:r>
              </a:p>
            </p:txBody>
          </p:sp>
          <p:sp>
            <p:nvSpPr>
              <p:cNvPr id="7256" name="WordArt 19">
                <a:extLst>
                  <a:ext uri="{FF2B5EF4-FFF2-40B4-BE49-F238E27FC236}">
                    <a16:creationId xmlns:a16="http://schemas.microsoft.com/office/drawing/2014/main" id="{485AB766-5224-4E67-ACFD-D0A0E446D47F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963319" y="4702106"/>
                <a:ext cx="465138" cy="109538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chemeClr val="bg1"/>
                    </a:solidFill>
                    <a:effectLst>
                      <a:outerShdw dist="17961" dir="2700000" algn="ctr" rotWithShape="0">
                        <a:schemeClr val="tx1"/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歌志内市</a:t>
                </a:r>
              </a:p>
            </p:txBody>
          </p:sp>
          <p:sp>
            <p:nvSpPr>
              <p:cNvPr id="7257" name="WordArt 23">
                <a:extLst>
                  <a:ext uri="{FF2B5EF4-FFF2-40B4-BE49-F238E27FC236}">
                    <a16:creationId xmlns:a16="http://schemas.microsoft.com/office/drawing/2014/main" id="{02799B6E-2B11-4F5F-A57B-60EEE3B7D9A3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469731" y="5115635"/>
                <a:ext cx="465137" cy="109538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chemeClr val="bg1"/>
                    </a:solidFill>
                    <a:effectLst>
                      <a:outerShdw dist="17961" dir="2700000" algn="ctr" rotWithShape="0">
                        <a:schemeClr val="tx1"/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富良野市</a:t>
                </a:r>
              </a:p>
            </p:txBody>
          </p:sp>
          <p:sp>
            <p:nvSpPr>
              <p:cNvPr id="7258" name="WordArt 63">
                <a:extLst>
                  <a:ext uri="{FF2B5EF4-FFF2-40B4-BE49-F238E27FC236}">
                    <a16:creationId xmlns:a16="http://schemas.microsoft.com/office/drawing/2014/main" id="{C988EE0F-2E58-4948-B06A-086B53F98C8D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040313" y="5053521"/>
                <a:ext cx="347662" cy="109538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chemeClr val="bg1"/>
                    </a:solidFill>
                    <a:effectLst>
                      <a:outerShdw dist="17961" dir="2700000" algn="ctr" rotWithShape="0">
                        <a:schemeClr val="tx1"/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芦別市</a:t>
                </a:r>
              </a:p>
            </p:txBody>
          </p:sp>
          <p:sp>
            <p:nvSpPr>
              <p:cNvPr id="7259" name="WordArt 103">
                <a:extLst>
                  <a:ext uri="{FF2B5EF4-FFF2-40B4-BE49-F238E27FC236}">
                    <a16:creationId xmlns:a16="http://schemas.microsoft.com/office/drawing/2014/main" id="{C9F1366D-3AE3-4C4A-BD94-DD7B004C5211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261644" y="5805011"/>
                <a:ext cx="349250" cy="109537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chemeClr val="bg1"/>
                    </a:solidFill>
                    <a:effectLst>
                      <a:outerShdw dist="17961" dir="2700000" algn="ctr" rotWithShape="0">
                        <a:schemeClr val="tx1"/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長沼町</a:t>
                </a:r>
              </a:p>
            </p:txBody>
          </p:sp>
          <p:sp>
            <p:nvSpPr>
              <p:cNvPr id="7260" name="WordArt 113">
                <a:extLst>
                  <a:ext uri="{FF2B5EF4-FFF2-40B4-BE49-F238E27FC236}">
                    <a16:creationId xmlns:a16="http://schemas.microsoft.com/office/drawing/2014/main" id="{FB1E87F7-4AD5-43CC-B917-2497BED7D4BF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856287" y="2885281"/>
                <a:ext cx="347663" cy="109538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chemeClr val="bg1"/>
                    </a:solidFill>
                    <a:effectLst>
                      <a:outerShdw dist="17961" dir="2700000" algn="ctr" rotWithShape="0">
                        <a:schemeClr val="tx1"/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下川町</a:t>
                </a:r>
              </a:p>
            </p:txBody>
          </p:sp>
          <p:sp>
            <p:nvSpPr>
              <p:cNvPr id="7261" name="WordArt 114">
                <a:extLst>
                  <a:ext uri="{FF2B5EF4-FFF2-40B4-BE49-F238E27FC236}">
                    <a16:creationId xmlns:a16="http://schemas.microsoft.com/office/drawing/2014/main" id="{E682CFB3-D426-45E1-9821-A8F8426ED280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516785" y="3507265"/>
                <a:ext cx="347662" cy="109538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chemeClr val="bg1"/>
                    </a:solidFill>
                    <a:effectLst>
                      <a:outerShdw dist="17961" dir="2700000" algn="ctr" rotWithShape="0">
                        <a:schemeClr val="tx1"/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小平町</a:t>
                </a:r>
              </a:p>
            </p:txBody>
          </p:sp>
          <p:sp>
            <p:nvSpPr>
              <p:cNvPr id="7262" name="WordArt 136">
                <a:extLst>
                  <a:ext uri="{FF2B5EF4-FFF2-40B4-BE49-F238E27FC236}">
                    <a16:creationId xmlns:a16="http://schemas.microsoft.com/office/drawing/2014/main" id="{05B4F824-3ED1-4098-95B7-C01FCC600FD2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940176" y="5914548"/>
                <a:ext cx="465137" cy="109538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chemeClr val="bg1"/>
                    </a:solidFill>
                    <a:effectLst>
                      <a:outerShdw dist="17961" dir="2700000" algn="ctr" rotWithShape="0">
                        <a:schemeClr val="tx1"/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北広島市</a:t>
                </a:r>
              </a:p>
            </p:txBody>
          </p:sp>
          <p:sp>
            <p:nvSpPr>
              <p:cNvPr id="7263" name="WordArt 146">
                <a:extLst>
                  <a:ext uri="{FF2B5EF4-FFF2-40B4-BE49-F238E27FC236}">
                    <a16:creationId xmlns:a16="http://schemas.microsoft.com/office/drawing/2014/main" id="{B8733493-1E33-4936-8477-ADA8B9ACE329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647120" y="4282281"/>
                <a:ext cx="465137" cy="109538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chemeClr val="bg1"/>
                    </a:solidFill>
                    <a:effectLst>
                      <a:outerShdw dist="17961" dir="2700000" algn="ctr" rotWithShape="0">
                        <a:schemeClr val="tx1"/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妹背牛町</a:t>
                </a:r>
              </a:p>
            </p:txBody>
          </p:sp>
          <p:sp>
            <p:nvSpPr>
              <p:cNvPr id="7264" name="WordArt 147">
                <a:extLst>
                  <a:ext uri="{FF2B5EF4-FFF2-40B4-BE49-F238E27FC236}">
                    <a16:creationId xmlns:a16="http://schemas.microsoft.com/office/drawing/2014/main" id="{CD794423-5B88-46D5-BA36-DD7188168D3C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665663" y="4035515"/>
                <a:ext cx="465138" cy="109538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chemeClr val="bg1"/>
                    </a:solidFill>
                    <a:effectLst>
                      <a:outerShdw dist="17961" dir="2700000" algn="ctr" rotWithShape="0">
                        <a:schemeClr val="tx1"/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秩父別町</a:t>
                </a:r>
              </a:p>
            </p:txBody>
          </p:sp>
          <p:sp>
            <p:nvSpPr>
              <p:cNvPr id="7265" name="WordArt 47">
                <a:extLst>
                  <a:ext uri="{FF2B5EF4-FFF2-40B4-BE49-F238E27FC236}">
                    <a16:creationId xmlns:a16="http://schemas.microsoft.com/office/drawing/2014/main" id="{F23D4242-3669-49CE-B92A-A95390BB7FB9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888956" y="3033457"/>
                <a:ext cx="347663" cy="109538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chemeClr val="bg1"/>
                    </a:solidFill>
                    <a:effectLst>
                      <a:outerShdw dist="17961" dir="2700000" algn="ctr" rotWithShape="0">
                        <a:schemeClr val="tx1"/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紋別市</a:t>
                </a:r>
              </a:p>
            </p:txBody>
          </p:sp>
          <p:sp>
            <p:nvSpPr>
              <p:cNvPr id="7266" name="WordArt 51">
                <a:extLst>
                  <a:ext uri="{FF2B5EF4-FFF2-40B4-BE49-F238E27FC236}">
                    <a16:creationId xmlns:a16="http://schemas.microsoft.com/office/drawing/2014/main" id="{CB56001C-0C3B-483B-96AD-433AEA73B638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495131" y="2818766"/>
                <a:ext cx="347663" cy="109538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chemeClr val="bg1"/>
                    </a:solidFill>
                    <a:effectLst>
                      <a:outerShdw dist="17961" dir="2700000" algn="ctr" rotWithShape="0">
                        <a:schemeClr val="tx1"/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名寄市</a:t>
                </a:r>
              </a:p>
            </p:txBody>
          </p:sp>
          <p:sp>
            <p:nvSpPr>
              <p:cNvPr id="7267" name="WordArt 60">
                <a:extLst>
                  <a:ext uri="{FF2B5EF4-FFF2-40B4-BE49-F238E27FC236}">
                    <a16:creationId xmlns:a16="http://schemas.microsoft.com/office/drawing/2014/main" id="{265D98AE-3DF7-4D1E-B460-E4B361482DD6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150769" y="5902134"/>
                <a:ext cx="347663" cy="109537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chemeClr val="bg1"/>
                    </a:solidFill>
                    <a:effectLst>
                      <a:outerShdw dist="17961" dir="2700000" algn="ctr" rotWithShape="0">
                        <a:schemeClr val="tx1"/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清水町</a:t>
                </a:r>
              </a:p>
            </p:txBody>
          </p:sp>
          <p:sp>
            <p:nvSpPr>
              <p:cNvPr id="7268" name="WordArt 61">
                <a:extLst>
                  <a:ext uri="{FF2B5EF4-FFF2-40B4-BE49-F238E27FC236}">
                    <a16:creationId xmlns:a16="http://schemas.microsoft.com/office/drawing/2014/main" id="{D935A38E-D2B3-4E6A-86C2-84DD25B90974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255605" y="6238081"/>
                <a:ext cx="347663" cy="109538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chemeClr val="bg1"/>
                    </a:solidFill>
                    <a:effectLst>
                      <a:outerShdw dist="17961" dir="2700000" algn="ctr" rotWithShape="0">
                        <a:schemeClr val="tx1"/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芽室町</a:t>
                </a:r>
              </a:p>
            </p:txBody>
          </p:sp>
          <p:sp>
            <p:nvSpPr>
              <p:cNvPr id="7269" name="WordArt 64">
                <a:extLst>
                  <a:ext uri="{FF2B5EF4-FFF2-40B4-BE49-F238E27FC236}">
                    <a16:creationId xmlns:a16="http://schemas.microsoft.com/office/drawing/2014/main" id="{1A14F60E-73A0-4F27-8F1A-B3C54B01A48A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733381" y="6644450"/>
                <a:ext cx="347663" cy="109537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chemeClr val="bg1"/>
                    </a:solidFill>
                    <a:effectLst>
                      <a:outerShdw dist="17961" dir="2700000" algn="ctr" rotWithShape="0">
                        <a:schemeClr val="tx1"/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更別村</a:t>
                </a:r>
              </a:p>
            </p:txBody>
          </p:sp>
          <p:sp>
            <p:nvSpPr>
              <p:cNvPr id="7270" name="WordArt 65">
                <a:extLst>
                  <a:ext uri="{FF2B5EF4-FFF2-40B4-BE49-F238E27FC236}">
                    <a16:creationId xmlns:a16="http://schemas.microsoft.com/office/drawing/2014/main" id="{7FC383D6-0382-4E32-A621-A235EAED1847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541293" y="6922294"/>
                <a:ext cx="347663" cy="109538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chemeClr val="bg1"/>
                    </a:solidFill>
                    <a:effectLst>
                      <a:outerShdw dist="17961" dir="2700000" algn="ctr" rotWithShape="0">
                        <a:schemeClr val="tx1"/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大樹町</a:t>
                </a:r>
              </a:p>
            </p:txBody>
          </p:sp>
          <p:sp>
            <p:nvSpPr>
              <p:cNvPr id="7271" name="WordArt 68">
                <a:extLst>
                  <a:ext uri="{FF2B5EF4-FFF2-40B4-BE49-F238E27FC236}">
                    <a16:creationId xmlns:a16="http://schemas.microsoft.com/office/drawing/2014/main" id="{F8477DE7-7E37-43E1-AAA4-BF04C15682CD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730965" y="5705633"/>
                <a:ext cx="347663" cy="109538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chemeClr val="bg1"/>
                    </a:solidFill>
                    <a:effectLst>
                      <a:outerShdw dist="17961" dir="2700000" algn="ctr" rotWithShape="0">
                        <a:schemeClr val="tx1"/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音更町</a:t>
                </a:r>
              </a:p>
            </p:txBody>
          </p:sp>
          <p:sp>
            <p:nvSpPr>
              <p:cNvPr id="7272" name="WordArt 69">
                <a:extLst>
                  <a:ext uri="{FF2B5EF4-FFF2-40B4-BE49-F238E27FC236}">
                    <a16:creationId xmlns:a16="http://schemas.microsoft.com/office/drawing/2014/main" id="{42EDC50F-5937-4DDC-84BD-EC9055D963E1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767355" y="5430670"/>
                <a:ext cx="349250" cy="109537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chemeClr val="bg1"/>
                    </a:solidFill>
                    <a:effectLst>
                      <a:outerShdw dist="17961" dir="2700000" algn="ctr" rotWithShape="0">
                        <a:schemeClr val="tx1"/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士幌町</a:t>
                </a:r>
              </a:p>
            </p:txBody>
          </p:sp>
          <p:sp>
            <p:nvSpPr>
              <p:cNvPr id="7273" name="WordArt 72">
                <a:extLst>
                  <a:ext uri="{FF2B5EF4-FFF2-40B4-BE49-F238E27FC236}">
                    <a16:creationId xmlns:a16="http://schemas.microsoft.com/office/drawing/2014/main" id="{1B3CBBFC-C315-4F49-94C1-1A2F998E21A6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807359" y="6143466"/>
                <a:ext cx="349250" cy="109538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chemeClr val="bg1"/>
                    </a:solidFill>
                    <a:effectLst>
                      <a:outerShdw dist="17961" dir="2700000" algn="ctr" rotWithShape="0">
                        <a:schemeClr val="tx1"/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幕別町</a:t>
                </a:r>
              </a:p>
            </p:txBody>
          </p:sp>
          <p:sp>
            <p:nvSpPr>
              <p:cNvPr id="7274" name="WordArt 77">
                <a:extLst>
                  <a:ext uri="{FF2B5EF4-FFF2-40B4-BE49-F238E27FC236}">
                    <a16:creationId xmlns:a16="http://schemas.microsoft.com/office/drawing/2014/main" id="{FB6ABD46-A98F-4B5F-8294-DE84BD9666A2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734176" y="7303420"/>
                <a:ext cx="347662" cy="109538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chemeClr val="bg1"/>
                    </a:solidFill>
                    <a:effectLst>
                      <a:outerShdw dist="17961" dir="2700000" algn="ctr" rotWithShape="0">
                        <a:schemeClr val="tx1"/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広尾町</a:t>
                </a:r>
              </a:p>
            </p:txBody>
          </p:sp>
          <p:sp>
            <p:nvSpPr>
              <p:cNvPr id="7275" name="WordArt 97">
                <a:extLst>
                  <a:ext uri="{FF2B5EF4-FFF2-40B4-BE49-F238E27FC236}">
                    <a16:creationId xmlns:a16="http://schemas.microsoft.com/office/drawing/2014/main" id="{63F81CD1-576C-4398-9544-DEECB70434D5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354638" y="3571875"/>
                <a:ext cx="347663" cy="109537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chemeClr val="bg1"/>
                    </a:solidFill>
                    <a:effectLst>
                      <a:outerShdw dist="17961" dir="2700000" algn="ctr" rotWithShape="0">
                        <a:schemeClr val="tx1"/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和寒町</a:t>
                </a:r>
              </a:p>
            </p:txBody>
          </p:sp>
          <p:sp>
            <p:nvSpPr>
              <p:cNvPr id="7276" name="WordArt 108">
                <a:extLst>
                  <a:ext uri="{FF2B5EF4-FFF2-40B4-BE49-F238E27FC236}">
                    <a16:creationId xmlns:a16="http://schemas.microsoft.com/office/drawing/2014/main" id="{B0A9F09E-1789-4314-890C-D8665800CCEB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508625" y="3771900"/>
                <a:ext cx="347663" cy="109537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chemeClr val="bg1"/>
                    </a:solidFill>
                    <a:effectLst>
                      <a:outerShdw dist="17961" dir="2700000" algn="ctr" rotWithShape="0">
                        <a:schemeClr val="tx1"/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比布町</a:t>
                </a:r>
              </a:p>
            </p:txBody>
          </p:sp>
          <p:sp>
            <p:nvSpPr>
              <p:cNvPr id="7277" name="WordArt 117">
                <a:extLst>
                  <a:ext uri="{FF2B5EF4-FFF2-40B4-BE49-F238E27FC236}">
                    <a16:creationId xmlns:a16="http://schemas.microsoft.com/office/drawing/2014/main" id="{76B3143C-0650-4650-AF23-83F166536DB8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333396" y="3367881"/>
                <a:ext cx="347662" cy="109537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chemeClr val="bg1"/>
                    </a:solidFill>
                    <a:effectLst>
                      <a:outerShdw dist="17961" dir="2700000" algn="ctr" rotWithShape="0">
                        <a:schemeClr val="tx1"/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剣淵町</a:t>
                </a:r>
              </a:p>
            </p:txBody>
          </p:sp>
          <p:sp>
            <p:nvSpPr>
              <p:cNvPr id="7278" name="WordArt 120">
                <a:extLst>
                  <a:ext uri="{FF2B5EF4-FFF2-40B4-BE49-F238E27FC236}">
                    <a16:creationId xmlns:a16="http://schemas.microsoft.com/office/drawing/2014/main" id="{2DBE8D7B-5782-4FC1-AD87-48EDC04AF92E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975350" y="4328319"/>
                <a:ext cx="349250" cy="109537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chemeClr val="bg1"/>
                    </a:solidFill>
                    <a:effectLst>
                      <a:outerShdw dist="17961" dir="2700000" algn="ctr" rotWithShape="0">
                        <a:schemeClr val="tx1"/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東川町</a:t>
                </a:r>
              </a:p>
            </p:txBody>
          </p:sp>
          <p:sp>
            <p:nvSpPr>
              <p:cNvPr id="7279" name="WordArt 130">
                <a:extLst>
                  <a:ext uri="{FF2B5EF4-FFF2-40B4-BE49-F238E27FC236}">
                    <a16:creationId xmlns:a16="http://schemas.microsoft.com/office/drawing/2014/main" id="{3C519DD8-2929-4115-8068-2E478C7FEA46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190138" y="6652388"/>
                <a:ext cx="465137" cy="111125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chemeClr val="bg1"/>
                    </a:solidFill>
                    <a:effectLst>
                      <a:outerShdw dist="17961" dir="2700000" algn="ctr" rotWithShape="0">
                        <a:schemeClr val="tx1"/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中札内村</a:t>
                </a:r>
              </a:p>
            </p:txBody>
          </p:sp>
          <p:sp>
            <p:nvSpPr>
              <p:cNvPr id="7280" name="WordArt 170">
                <a:extLst>
                  <a:ext uri="{FF2B5EF4-FFF2-40B4-BE49-F238E27FC236}">
                    <a16:creationId xmlns:a16="http://schemas.microsoft.com/office/drawing/2014/main" id="{EA4CF809-16A7-406F-B7B3-D0DF6F75A394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365875" y="3396456"/>
                <a:ext cx="349250" cy="109537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chemeClr val="bg1"/>
                    </a:solidFill>
                    <a:effectLst>
                      <a:outerShdw dist="17961" dir="2700000" algn="ctr" rotWithShape="0">
                        <a:schemeClr val="tx1"/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滝上町</a:t>
                </a:r>
              </a:p>
            </p:txBody>
          </p:sp>
          <p:sp>
            <p:nvSpPr>
              <p:cNvPr id="7281" name="WordArt 187">
                <a:extLst>
                  <a:ext uri="{FF2B5EF4-FFF2-40B4-BE49-F238E27FC236}">
                    <a16:creationId xmlns:a16="http://schemas.microsoft.com/office/drawing/2014/main" id="{C9E944B5-3DE4-48A0-8A68-A58405B7098A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335587" y="6499860"/>
                <a:ext cx="347663" cy="109537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chemeClr val="bg1"/>
                    </a:solidFill>
                    <a:effectLst>
                      <a:outerShdw dist="17961" dir="2700000" algn="ctr" rotWithShape="0">
                        <a:schemeClr val="tx1"/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平取町</a:t>
                </a:r>
              </a:p>
            </p:txBody>
          </p:sp>
          <p:sp>
            <p:nvSpPr>
              <p:cNvPr id="7282" name="WordArt 188">
                <a:extLst>
                  <a:ext uri="{FF2B5EF4-FFF2-40B4-BE49-F238E27FC236}">
                    <a16:creationId xmlns:a16="http://schemas.microsoft.com/office/drawing/2014/main" id="{9B675656-43BF-45E6-93A5-8A15379C8F0A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446713" y="6908641"/>
                <a:ext cx="347662" cy="109537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chemeClr val="bg1"/>
                    </a:solidFill>
                    <a:effectLst>
                      <a:outerShdw dist="17961" dir="2700000" algn="ctr" rotWithShape="0">
                        <a:schemeClr val="tx1"/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新冠町</a:t>
                </a:r>
              </a:p>
            </p:txBody>
          </p:sp>
          <p:sp>
            <p:nvSpPr>
              <p:cNvPr id="7283" name="WordArt 189">
                <a:extLst>
                  <a:ext uri="{FF2B5EF4-FFF2-40B4-BE49-F238E27FC236}">
                    <a16:creationId xmlns:a16="http://schemas.microsoft.com/office/drawing/2014/main" id="{BEA85DB4-A5F8-4163-9812-E067E37D4A47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150770" y="7416926"/>
                <a:ext cx="347662" cy="109538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chemeClr val="bg1"/>
                    </a:solidFill>
                    <a:effectLst>
                      <a:outerShdw dist="17961" dir="2700000" algn="ctr" rotWithShape="0">
                        <a:schemeClr val="tx1"/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浦河町</a:t>
                </a:r>
              </a:p>
            </p:txBody>
          </p:sp>
          <p:sp>
            <p:nvSpPr>
              <p:cNvPr id="7284" name="WordArt 190">
                <a:extLst>
                  <a:ext uri="{FF2B5EF4-FFF2-40B4-BE49-F238E27FC236}">
                    <a16:creationId xmlns:a16="http://schemas.microsoft.com/office/drawing/2014/main" id="{BFA2AE53-A25E-4E32-BA33-5E20FB27C037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458743" y="7682039"/>
                <a:ext cx="347663" cy="109537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chemeClr val="bg1"/>
                    </a:solidFill>
                    <a:effectLst>
                      <a:outerShdw dist="17961" dir="2700000" algn="ctr" rotWithShape="0">
                        <a:schemeClr val="tx1"/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様似町</a:t>
                </a:r>
              </a:p>
            </p:txBody>
          </p:sp>
          <p:sp>
            <p:nvSpPr>
              <p:cNvPr id="7285" name="WordArt 14">
                <a:extLst>
                  <a:ext uri="{FF2B5EF4-FFF2-40B4-BE49-F238E27FC236}">
                    <a16:creationId xmlns:a16="http://schemas.microsoft.com/office/drawing/2014/main" id="{F42DEA1F-83D1-4B98-94E3-D82ACF974FCA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230688" y="4481353"/>
                <a:ext cx="466725" cy="109538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chemeClr val="bg1"/>
                    </a:solidFill>
                    <a:effectLst>
                      <a:outerShdw dist="17961" dir="2700000" algn="ctr" rotWithShape="0">
                        <a:schemeClr val="tx1"/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新十津川町</a:t>
                </a:r>
              </a:p>
            </p:txBody>
          </p:sp>
          <p:sp>
            <p:nvSpPr>
              <p:cNvPr id="7286" name="WordArt 36">
                <a:extLst>
                  <a:ext uri="{FF2B5EF4-FFF2-40B4-BE49-F238E27FC236}">
                    <a16:creationId xmlns:a16="http://schemas.microsoft.com/office/drawing/2014/main" id="{C2C50CC3-7010-496F-BEDC-411CBA473552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9545066" y="4893438"/>
                <a:ext cx="347662" cy="109537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chemeClr val="bg1"/>
                    </a:solidFill>
                    <a:effectLst>
                      <a:outerShdw dist="17961" dir="2700000" algn="ctr" rotWithShape="0">
                        <a:schemeClr val="tx1"/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別海町</a:t>
                </a:r>
              </a:p>
            </p:txBody>
          </p:sp>
          <p:sp>
            <p:nvSpPr>
              <p:cNvPr id="7287" name="WordArt 37">
                <a:extLst>
                  <a:ext uri="{FF2B5EF4-FFF2-40B4-BE49-F238E27FC236}">
                    <a16:creationId xmlns:a16="http://schemas.microsoft.com/office/drawing/2014/main" id="{803BEE59-032F-43DF-83FA-FE44DA993723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8814815" y="5160640"/>
                <a:ext cx="347662" cy="109537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chemeClr val="bg1"/>
                    </a:solidFill>
                    <a:effectLst>
                      <a:outerShdw dist="17961" dir="2700000" algn="ctr" rotWithShape="0">
                        <a:schemeClr val="tx1"/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標茶町</a:t>
                </a:r>
              </a:p>
            </p:txBody>
          </p:sp>
          <p:sp>
            <p:nvSpPr>
              <p:cNvPr id="7288" name="WordArt 39">
                <a:extLst>
                  <a:ext uri="{FF2B5EF4-FFF2-40B4-BE49-F238E27FC236}">
                    <a16:creationId xmlns:a16="http://schemas.microsoft.com/office/drawing/2014/main" id="{AEF6C524-A554-45FD-91CE-1371F5254729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926203" y="4167663"/>
                <a:ext cx="347662" cy="109538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chemeClr val="bg1"/>
                    </a:solidFill>
                    <a:effectLst>
                      <a:outerShdw dist="17961" dir="2700000" algn="ctr" rotWithShape="0">
                        <a:schemeClr val="tx1"/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深川市</a:t>
                </a:r>
              </a:p>
            </p:txBody>
          </p:sp>
          <p:sp>
            <p:nvSpPr>
              <p:cNvPr id="7289" name="WordArt 41">
                <a:extLst>
                  <a:ext uri="{FF2B5EF4-FFF2-40B4-BE49-F238E27FC236}">
                    <a16:creationId xmlns:a16="http://schemas.microsoft.com/office/drawing/2014/main" id="{E65C49A8-57AD-4708-975E-2BE89DC41DA4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9788144" y="5428892"/>
                <a:ext cx="347662" cy="109537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chemeClr val="bg1"/>
                    </a:solidFill>
                    <a:effectLst>
                      <a:outerShdw dist="17961" dir="2700000" algn="ctr" rotWithShape="0">
                        <a:schemeClr val="tx1"/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浜中町</a:t>
                </a:r>
              </a:p>
            </p:txBody>
          </p:sp>
          <p:sp>
            <p:nvSpPr>
              <p:cNvPr id="7290" name="WordArt 53">
                <a:extLst>
                  <a:ext uri="{FF2B5EF4-FFF2-40B4-BE49-F238E27FC236}">
                    <a16:creationId xmlns:a16="http://schemas.microsoft.com/office/drawing/2014/main" id="{45DD4C03-D45F-4C2B-8B9C-28FCF678276A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9311940" y="5564504"/>
                <a:ext cx="347663" cy="109538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chemeClr val="bg1"/>
                    </a:solidFill>
                    <a:effectLst>
                      <a:outerShdw dist="17961" dir="2700000" algn="ctr" rotWithShape="0">
                        <a:schemeClr val="tx1"/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厚岸町</a:t>
                </a:r>
              </a:p>
            </p:txBody>
          </p:sp>
          <p:sp>
            <p:nvSpPr>
              <p:cNvPr id="7291" name="WordArt 73">
                <a:extLst>
                  <a:ext uri="{FF2B5EF4-FFF2-40B4-BE49-F238E27FC236}">
                    <a16:creationId xmlns:a16="http://schemas.microsoft.com/office/drawing/2014/main" id="{448E8560-9BD8-42E8-B43D-D858E92958B7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7103429" y="5828030"/>
                <a:ext cx="347662" cy="109538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chemeClr val="bg1"/>
                    </a:solidFill>
                    <a:effectLst>
                      <a:outerShdw dist="17961" dir="2700000" algn="ctr" rotWithShape="0">
                        <a:schemeClr val="tx1"/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池田町</a:t>
                </a:r>
              </a:p>
            </p:txBody>
          </p:sp>
          <p:sp>
            <p:nvSpPr>
              <p:cNvPr id="7292" name="WordArt 76">
                <a:extLst>
                  <a:ext uri="{FF2B5EF4-FFF2-40B4-BE49-F238E27FC236}">
                    <a16:creationId xmlns:a16="http://schemas.microsoft.com/office/drawing/2014/main" id="{C36133D1-5383-4A16-A4B1-402592726CE2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7116287" y="6409531"/>
                <a:ext cx="349250" cy="109538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chemeClr val="bg1"/>
                    </a:solidFill>
                    <a:effectLst>
                      <a:outerShdw dist="17961" dir="2700000" algn="ctr" rotWithShape="0">
                        <a:schemeClr val="tx1"/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豊頃町</a:t>
                </a:r>
              </a:p>
            </p:txBody>
          </p:sp>
          <p:sp>
            <p:nvSpPr>
              <p:cNvPr id="7293" name="WordArt 79">
                <a:extLst>
                  <a:ext uri="{FF2B5EF4-FFF2-40B4-BE49-F238E27FC236}">
                    <a16:creationId xmlns:a16="http://schemas.microsoft.com/office/drawing/2014/main" id="{90D2DC08-0F4A-426B-A788-1CE2497E9AC8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155406" y="1985806"/>
                <a:ext cx="465138" cy="109538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chemeClr val="bg1"/>
                    </a:solidFill>
                    <a:effectLst>
                      <a:outerShdw dist="17961" dir="2700000" algn="ctr" rotWithShape="0">
                        <a:schemeClr val="tx1"/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音威子府村</a:t>
                </a:r>
              </a:p>
            </p:txBody>
          </p:sp>
          <p:sp>
            <p:nvSpPr>
              <p:cNvPr id="7294" name="WordArt 115">
                <a:extLst>
                  <a:ext uri="{FF2B5EF4-FFF2-40B4-BE49-F238E27FC236}">
                    <a16:creationId xmlns:a16="http://schemas.microsoft.com/office/drawing/2014/main" id="{5E4ADB7F-672A-4E16-8FCD-7D797E5F65A7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744375" y="5250969"/>
                <a:ext cx="347663" cy="109538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chemeClr val="bg1"/>
                    </a:solidFill>
                    <a:effectLst>
                      <a:outerShdw dist="17961" dir="2700000" algn="ctr" rotWithShape="0">
                        <a:schemeClr val="tx1"/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古平町</a:t>
                </a:r>
              </a:p>
            </p:txBody>
          </p:sp>
          <p:sp>
            <p:nvSpPr>
              <p:cNvPr id="7295" name="WordArt 121">
                <a:extLst>
                  <a:ext uri="{FF2B5EF4-FFF2-40B4-BE49-F238E27FC236}">
                    <a16:creationId xmlns:a16="http://schemas.microsoft.com/office/drawing/2014/main" id="{A6208B25-2E5C-4363-9B89-0D00140EB36F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965984" y="2209800"/>
                <a:ext cx="347663" cy="109538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chemeClr val="bg1"/>
                    </a:solidFill>
                    <a:effectLst>
                      <a:outerShdw dist="17961" dir="2700000" algn="ctr" rotWithShape="0">
                        <a:schemeClr val="tx1"/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中川町</a:t>
                </a:r>
              </a:p>
            </p:txBody>
          </p:sp>
          <p:sp>
            <p:nvSpPr>
              <p:cNvPr id="7296" name="WordArt 127">
                <a:extLst>
                  <a:ext uri="{FF2B5EF4-FFF2-40B4-BE49-F238E27FC236}">
                    <a16:creationId xmlns:a16="http://schemas.microsoft.com/office/drawing/2014/main" id="{467BD1B5-5E40-41E0-8A3F-BA7686C0D9B5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040188" y="4050823"/>
                <a:ext cx="347662" cy="109538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chemeClr val="bg1"/>
                    </a:solidFill>
                    <a:effectLst>
                      <a:outerShdw dist="17961" dir="2700000" algn="ctr" rotWithShape="0">
                        <a:schemeClr val="tx1"/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増毛町</a:t>
                </a:r>
              </a:p>
            </p:txBody>
          </p:sp>
          <p:sp>
            <p:nvSpPr>
              <p:cNvPr id="7297" name="WordArt 150">
                <a:extLst>
                  <a:ext uri="{FF2B5EF4-FFF2-40B4-BE49-F238E27FC236}">
                    <a16:creationId xmlns:a16="http://schemas.microsoft.com/office/drawing/2014/main" id="{555A2FFC-1727-4CCD-B799-54CF673337DC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780756" y="4815363"/>
                <a:ext cx="465138" cy="109538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chemeClr val="bg1"/>
                    </a:solidFill>
                    <a:effectLst>
                      <a:outerShdw dist="17961" dir="2700000" algn="ctr" rotWithShape="0">
                        <a:schemeClr val="tx1"/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上砂川町</a:t>
                </a:r>
              </a:p>
            </p:txBody>
          </p:sp>
          <p:sp>
            <p:nvSpPr>
              <p:cNvPr id="7298" name="WordArt 162">
                <a:extLst>
                  <a:ext uri="{FF2B5EF4-FFF2-40B4-BE49-F238E27FC236}">
                    <a16:creationId xmlns:a16="http://schemas.microsoft.com/office/drawing/2014/main" id="{A289B65D-D855-41E3-94A1-C5A12040DEB2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8073708" y="4054316"/>
                <a:ext cx="349250" cy="109537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chemeClr val="bg1"/>
                    </a:solidFill>
                    <a:effectLst>
                      <a:outerShdw dist="17961" dir="2700000" algn="ctr" rotWithShape="0">
                        <a:schemeClr val="tx1"/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美幌町</a:t>
                </a:r>
              </a:p>
            </p:txBody>
          </p:sp>
          <p:sp>
            <p:nvSpPr>
              <p:cNvPr id="7299" name="WordArt 164">
                <a:extLst>
                  <a:ext uri="{FF2B5EF4-FFF2-40B4-BE49-F238E27FC236}">
                    <a16:creationId xmlns:a16="http://schemas.microsoft.com/office/drawing/2014/main" id="{343AB883-A266-4C07-B1F5-C1005B9B1AD5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8349139" y="3881437"/>
                <a:ext cx="349250" cy="109537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chemeClr val="bg1"/>
                    </a:solidFill>
                    <a:effectLst>
                      <a:outerShdw dist="17961" dir="2700000" algn="ctr" rotWithShape="0">
                        <a:schemeClr val="tx1"/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大空町</a:t>
                </a:r>
              </a:p>
            </p:txBody>
          </p:sp>
          <p:sp>
            <p:nvSpPr>
              <p:cNvPr id="7300" name="WordArt 185">
                <a:extLst>
                  <a:ext uri="{FF2B5EF4-FFF2-40B4-BE49-F238E27FC236}">
                    <a16:creationId xmlns:a16="http://schemas.microsoft.com/office/drawing/2014/main" id="{BF43A2C4-C0A5-49F8-B6E6-91CC0AF04BD5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551615" y="6199187"/>
                <a:ext cx="347663" cy="109538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chemeClr val="bg1"/>
                    </a:solidFill>
                    <a:effectLst>
                      <a:outerShdw dist="17961" dir="2700000" algn="ctr" rotWithShape="0">
                        <a:schemeClr val="tx1"/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安平町</a:t>
                </a:r>
              </a:p>
            </p:txBody>
          </p:sp>
          <p:sp>
            <p:nvSpPr>
              <p:cNvPr id="7301" name="WordArt 964">
                <a:extLst>
                  <a:ext uri="{FF2B5EF4-FFF2-40B4-BE49-F238E27FC236}">
                    <a16:creationId xmlns:a16="http://schemas.microsoft.com/office/drawing/2014/main" id="{9D52D88A-A0AB-4EE5-9660-2876E36F9FAC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352838" y="6491263"/>
                <a:ext cx="347662" cy="109537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chemeClr val="bg1"/>
                    </a:solidFill>
                    <a:effectLst>
                      <a:outerShdw dist="17961" dir="2700000" algn="ctr" rotWithShape="0">
                        <a:schemeClr val="tx1"/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伊達市</a:t>
                </a:r>
              </a:p>
            </p:txBody>
          </p:sp>
          <p:sp>
            <p:nvSpPr>
              <p:cNvPr id="7302" name="WordArt 44">
                <a:extLst>
                  <a:ext uri="{FF2B5EF4-FFF2-40B4-BE49-F238E27FC236}">
                    <a16:creationId xmlns:a16="http://schemas.microsoft.com/office/drawing/2014/main" id="{4BDC8887-50C6-4FC2-A9B8-E87E7C6C1DA3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7255895" y="5430670"/>
                <a:ext cx="347662" cy="109538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chemeClr val="bg1"/>
                    </a:solidFill>
                    <a:effectLst>
                      <a:outerShdw dist="17961" dir="2700000" algn="ctr" rotWithShape="0">
                        <a:schemeClr val="tx1"/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本別町</a:t>
                </a:r>
              </a:p>
            </p:txBody>
          </p:sp>
          <p:sp>
            <p:nvSpPr>
              <p:cNvPr id="7303" name="WordArt 45">
                <a:extLst>
                  <a:ext uri="{FF2B5EF4-FFF2-40B4-BE49-F238E27FC236}">
                    <a16:creationId xmlns:a16="http://schemas.microsoft.com/office/drawing/2014/main" id="{D5F73F47-6122-4CA4-907A-7CD0EF0A9C6B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7255895" y="5043488"/>
                <a:ext cx="347662" cy="109537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chemeClr val="bg1"/>
                    </a:solidFill>
                    <a:effectLst>
                      <a:outerShdw dist="17961" dir="2700000" algn="ctr" rotWithShape="0">
                        <a:schemeClr val="tx1"/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足寄町</a:t>
                </a:r>
              </a:p>
            </p:txBody>
          </p:sp>
          <p:sp>
            <p:nvSpPr>
              <p:cNvPr id="7304" name="WordArt 48">
                <a:extLst>
                  <a:ext uri="{FF2B5EF4-FFF2-40B4-BE49-F238E27FC236}">
                    <a16:creationId xmlns:a16="http://schemas.microsoft.com/office/drawing/2014/main" id="{87C52764-27E0-47D9-B8DD-43F46594DDF4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7431694" y="4660010"/>
                <a:ext cx="347662" cy="109537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chemeClr val="bg1"/>
                    </a:solidFill>
                    <a:effectLst>
                      <a:outerShdw dist="17961" dir="2700000" algn="ctr" rotWithShape="0">
                        <a:schemeClr val="tx1"/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陸別町</a:t>
                </a:r>
              </a:p>
            </p:txBody>
          </p:sp>
          <p:sp>
            <p:nvSpPr>
              <p:cNvPr id="7305" name="WordArt 57">
                <a:extLst>
                  <a:ext uri="{FF2B5EF4-FFF2-40B4-BE49-F238E27FC236}">
                    <a16:creationId xmlns:a16="http://schemas.microsoft.com/office/drawing/2014/main" id="{E6841DD5-62D9-401D-AA1A-2F34C37E5A2F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154006" y="4945983"/>
                <a:ext cx="347663" cy="109538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chemeClr val="bg1"/>
                    </a:solidFill>
                    <a:effectLst>
                      <a:outerShdw dist="17961" dir="2700000" algn="ctr" rotWithShape="0">
                        <a:schemeClr val="tx1"/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新得町</a:t>
                </a:r>
              </a:p>
            </p:txBody>
          </p:sp>
          <p:sp>
            <p:nvSpPr>
              <p:cNvPr id="7306" name="WordArt 85">
                <a:extLst>
                  <a:ext uri="{FF2B5EF4-FFF2-40B4-BE49-F238E27FC236}">
                    <a16:creationId xmlns:a16="http://schemas.microsoft.com/office/drawing/2014/main" id="{DC6D1FFF-6AA0-4B5F-8005-FFC11773244C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011771" y="5160640"/>
                <a:ext cx="347662" cy="109537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chemeClr val="bg1"/>
                    </a:solidFill>
                    <a:effectLst>
                      <a:outerShdw dist="17961" dir="2700000" algn="ctr" rotWithShape="0">
                        <a:schemeClr val="tx1"/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当別町</a:t>
                </a:r>
              </a:p>
            </p:txBody>
          </p:sp>
          <p:sp>
            <p:nvSpPr>
              <p:cNvPr id="7307" name="WordArt 106">
                <a:extLst>
                  <a:ext uri="{FF2B5EF4-FFF2-40B4-BE49-F238E27FC236}">
                    <a16:creationId xmlns:a16="http://schemas.microsoft.com/office/drawing/2014/main" id="{C82B31F5-3762-474E-AFDC-6398B3B58D62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210529" y="5880894"/>
                <a:ext cx="347663" cy="109537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chemeClr val="bg1"/>
                    </a:solidFill>
                    <a:effectLst>
                      <a:outerShdw dist="17961" dir="2700000" algn="ctr" rotWithShape="0">
                        <a:schemeClr val="tx1"/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岩内町</a:t>
                </a:r>
              </a:p>
            </p:txBody>
          </p:sp>
          <p:sp>
            <p:nvSpPr>
              <p:cNvPr id="7308" name="WordArt 107">
                <a:extLst>
                  <a:ext uri="{FF2B5EF4-FFF2-40B4-BE49-F238E27FC236}">
                    <a16:creationId xmlns:a16="http://schemas.microsoft.com/office/drawing/2014/main" id="{8D6F1A70-69CB-4370-95A5-23BC9C8DF2AE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607783" y="5808344"/>
                <a:ext cx="347662" cy="109538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chemeClr val="bg1"/>
                    </a:solidFill>
                    <a:effectLst>
                      <a:outerShdw dist="17961" dir="2700000" algn="ctr" rotWithShape="0">
                        <a:schemeClr val="tx1"/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共和町</a:t>
                </a:r>
              </a:p>
            </p:txBody>
          </p:sp>
          <p:sp>
            <p:nvSpPr>
              <p:cNvPr id="7309" name="WordArt 126">
                <a:extLst>
                  <a:ext uri="{FF2B5EF4-FFF2-40B4-BE49-F238E27FC236}">
                    <a16:creationId xmlns:a16="http://schemas.microsoft.com/office/drawing/2014/main" id="{AA5F89A1-366E-433D-B01F-A20619380721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778561" y="4550472"/>
                <a:ext cx="347663" cy="109538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chemeClr val="bg1"/>
                    </a:solidFill>
                    <a:effectLst>
                      <a:outerShdw dist="17961" dir="2700000" algn="ctr" rotWithShape="0">
                        <a:schemeClr val="tx1"/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美瑛町</a:t>
                </a:r>
              </a:p>
            </p:txBody>
          </p:sp>
          <p:sp>
            <p:nvSpPr>
              <p:cNvPr id="7310" name="WordArt 151">
                <a:extLst>
                  <a:ext uri="{FF2B5EF4-FFF2-40B4-BE49-F238E27FC236}">
                    <a16:creationId xmlns:a16="http://schemas.microsoft.com/office/drawing/2014/main" id="{51D5F788-D4DF-4E4A-B8CB-3F71E6F31251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156756" y="1595279"/>
                <a:ext cx="465138" cy="109538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chemeClr val="bg1"/>
                    </a:solidFill>
                    <a:effectLst>
                      <a:outerShdw dist="17961" dir="2700000" algn="ctr" rotWithShape="0">
                        <a:schemeClr val="tx1"/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中頓別町</a:t>
                </a:r>
              </a:p>
            </p:txBody>
          </p:sp>
          <p:sp>
            <p:nvSpPr>
              <p:cNvPr id="7311" name="WordArt 160">
                <a:extLst>
                  <a:ext uri="{FF2B5EF4-FFF2-40B4-BE49-F238E27FC236}">
                    <a16:creationId xmlns:a16="http://schemas.microsoft.com/office/drawing/2014/main" id="{8A86F386-441B-4D65-8DD3-2FEBEB6CCD44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226175" y="2861690"/>
                <a:ext cx="466725" cy="109537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chemeClr val="bg1"/>
                    </a:solidFill>
                    <a:effectLst>
                      <a:outerShdw dist="17961" dir="2700000" algn="ctr" rotWithShape="0">
                        <a:schemeClr val="tx1"/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西興部村</a:t>
                </a:r>
              </a:p>
            </p:txBody>
          </p:sp>
          <p:sp>
            <p:nvSpPr>
              <p:cNvPr id="7312" name="WordArt 165">
                <a:extLst>
                  <a:ext uri="{FF2B5EF4-FFF2-40B4-BE49-F238E27FC236}">
                    <a16:creationId xmlns:a16="http://schemas.microsoft.com/office/drawing/2014/main" id="{AF6ACE53-3C7D-42FF-9669-BF798143D442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9162477" y="3700952"/>
                <a:ext cx="347662" cy="109538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chemeClr val="bg1"/>
                    </a:solidFill>
                    <a:effectLst>
                      <a:outerShdw dist="17961" dir="2700000" algn="ctr" rotWithShape="0">
                        <a:schemeClr val="tx1"/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斜里町</a:t>
                </a:r>
              </a:p>
            </p:txBody>
          </p:sp>
          <p:sp>
            <p:nvSpPr>
              <p:cNvPr id="7313" name="WordArt 166">
                <a:extLst>
                  <a:ext uri="{FF2B5EF4-FFF2-40B4-BE49-F238E27FC236}">
                    <a16:creationId xmlns:a16="http://schemas.microsoft.com/office/drawing/2014/main" id="{F3C1C7D9-D5C2-4716-AAB9-E1972CD7BF60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8985311" y="4135406"/>
                <a:ext cx="347663" cy="109537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chemeClr val="bg1"/>
                    </a:solidFill>
                    <a:effectLst>
                      <a:outerShdw dist="17961" dir="2700000" algn="ctr" rotWithShape="0">
                        <a:schemeClr val="tx1"/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清里町</a:t>
                </a:r>
              </a:p>
            </p:txBody>
          </p:sp>
          <p:sp>
            <p:nvSpPr>
              <p:cNvPr id="7314" name="WordArt 168">
                <a:extLst>
                  <a:ext uri="{FF2B5EF4-FFF2-40B4-BE49-F238E27FC236}">
                    <a16:creationId xmlns:a16="http://schemas.microsoft.com/office/drawing/2014/main" id="{8FB28578-46BD-4469-B7EF-FDD1495AD9BB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806406" y="3810490"/>
                <a:ext cx="347663" cy="111125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chemeClr val="bg1"/>
                    </a:solidFill>
                    <a:effectLst>
                      <a:outerShdw dist="17961" dir="2700000" algn="ctr" rotWithShape="0">
                        <a:schemeClr val="tx1"/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遠軽町</a:t>
                </a:r>
              </a:p>
            </p:txBody>
          </p:sp>
          <p:sp>
            <p:nvSpPr>
              <p:cNvPr id="7315" name="WordArt 171">
                <a:extLst>
                  <a:ext uri="{FF2B5EF4-FFF2-40B4-BE49-F238E27FC236}">
                    <a16:creationId xmlns:a16="http://schemas.microsoft.com/office/drawing/2014/main" id="{3CCFFFCE-0A52-41BB-8722-E20AD3516613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579393" y="2675573"/>
                <a:ext cx="347663" cy="111125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chemeClr val="bg1"/>
                    </a:solidFill>
                    <a:effectLst>
                      <a:outerShdw dist="17961" dir="2700000" algn="ctr" rotWithShape="0">
                        <a:schemeClr val="tx1"/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興部町</a:t>
                </a:r>
              </a:p>
            </p:txBody>
          </p:sp>
          <p:sp>
            <p:nvSpPr>
              <p:cNvPr id="7316" name="WordArt 172">
                <a:extLst>
                  <a:ext uri="{FF2B5EF4-FFF2-40B4-BE49-F238E27FC236}">
                    <a16:creationId xmlns:a16="http://schemas.microsoft.com/office/drawing/2014/main" id="{F5E8922F-81C1-4D6B-B7CA-1F0E77BBC4E3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149975" y="2396968"/>
                <a:ext cx="349250" cy="109537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chemeClr val="bg1"/>
                    </a:solidFill>
                    <a:effectLst>
                      <a:outerShdw dist="17961" dir="2700000" algn="ctr" rotWithShape="0">
                        <a:schemeClr val="tx1"/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雄武町</a:t>
                </a:r>
              </a:p>
            </p:txBody>
          </p:sp>
          <p:sp>
            <p:nvSpPr>
              <p:cNvPr id="7317" name="WordArt 181">
                <a:extLst>
                  <a:ext uri="{FF2B5EF4-FFF2-40B4-BE49-F238E27FC236}">
                    <a16:creationId xmlns:a16="http://schemas.microsoft.com/office/drawing/2014/main" id="{BB8EC926-6051-46FC-B3D4-369D314713F8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620007" y="6578441"/>
                <a:ext cx="347662" cy="109537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chemeClr val="bg1"/>
                    </a:solidFill>
                    <a:effectLst>
                      <a:outerShdw dist="17961" dir="2700000" algn="ctr" rotWithShape="0">
                        <a:schemeClr val="tx1"/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豊浦町</a:t>
                </a:r>
              </a:p>
            </p:txBody>
          </p:sp>
          <p:sp>
            <p:nvSpPr>
              <p:cNvPr id="7318" name="WordArt 10">
                <a:extLst>
                  <a:ext uri="{FF2B5EF4-FFF2-40B4-BE49-F238E27FC236}">
                    <a16:creationId xmlns:a16="http://schemas.microsoft.com/office/drawing/2014/main" id="{7A2E38D1-ED72-47D7-9A2A-33E23B45C7F7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347369" y="2405699"/>
                <a:ext cx="465138" cy="109538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chemeClr val="bg1"/>
                    </a:solidFill>
                    <a:effectLst>
                      <a:outerShdw dist="17961" dir="2700000" algn="ctr" rotWithShape="0">
                        <a:schemeClr val="tx1"/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初山別村</a:t>
                </a:r>
              </a:p>
            </p:txBody>
          </p:sp>
          <p:sp>
            <p:nvSpPr>
              <p:cNvPr id="7319" name="WordArt 40">
                <a:extLst>
                  <a:ext uri="{FF2B5EF4-FFF2-40B4-BE49-F238E27FC236}">
                    <a16:creationId xmlns:a16="http://schemas.microsoft.com/office/drawing/2014/main" id="{17C01053-D049-48CE-A538-F7D05ED099F6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8411748" y="5205645"/>
                <a:ext cx="347662" cy="109537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chemeClr val="bg1"/>
                    </a:solidFill>
                    <a:effectLst>
                      <a:outerShdw dist="17961" dir="2700000" algn="ctr" rotWithShape="0">
                        <a:schemeClr val="tx1"/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鶴居村</a:t>
                </a:r>
              </a:p>
            </p:txBody>
          </p:sp>
          <p:sp>
            <p:nvSpPr>
              <p:cNvPr id="7320" name="WordArt 152">
                <a:extLst>
                  <a:ext uri="{FF2B5EF4-FFF2-40B4-BE49-F238E27FC236}">
                    <a16:creationId xmlns:a16="http://schemas.microsoft.com/office/drawing/2014/main" id="{6252BFE9-A423-46FB-B933-6EDA8EA2EE6E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579938" y="3203576"/>
                <a:ext cx="347663" cy="109537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chemeClr val="bg1"/>
                    </a:solidFill>
                    <a:effectLst>
                      <a:outerShdw dist="17961" dir="2700000" algn="ctr" rotWithShape="0">
                        <a:schemeClr val="tx1"/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苫前町</a:t>
                </a:r>
              </a:p>
            </p:txBody>
          </p:sp>
          <p:sp>
            <p:nvSpPr>
              <p:cNvPr id="7321" name="WordArt 153">
                <a:extLst>
                  <a:ext uri="{FF2B5EF4-FFF2-40B4-BE49-F238E27FC236}">
                    <a16:creationId xmlns:a16="http://schemas.microsoft.com/office/drawing/2014/main" id="{76346F2D-8031-440F-B9FE-4EF676C4C503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672013" y="2862581"/>
                <a:ext cx="349250" cy="109537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chemeClr val="bg1"/>
                    </a:solidFill>
                    <a:effectLst>
                      <a:outerShdw dist="17961" dir="2700000" algn="ctr" rotWithShape="0">
                        <a:schemeClr val="tx1"/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羽幌町</a:t>
                </a:r>
              </a:p>
            </p:txBody>
          </p:sp>
          <p:sp>
            <p:nvSpPr>
              <p:cNvPr id="7322" name="WordArt 154">
                <a:extLst>
                  <a:ext uri="{FF2B5EF4-FFF2-40B4-BE49-F238E27FC236}">
                    <a16:creationId xmlns:a16="http://schemas.microsoft.com/office/drawing/2014/main" id="{9201F41B-7D01-4A33-B6E5-87CF60183129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557237" y="2029143"/>
                <a:ext cx="347663" cy="109538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chemeClr val="bg1"/>
                    </a:solidFill>
                    <a:effectLst>
                      <a:outerShdw dist="17961" dir="2700000" algn="ctr" rotWithShape="0">
                        <a:schemeClr val="tx1"/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遠別町</a:t>
                </a:r>
              </a:p>
            </p:txBody>
          </p:sp>
          <p:sp>
            <p:nvSpPr>
              <p:cNvPr id="7323" name="WordArt 155">
                <a:extLst>
                  <a:ext uri="{FF2B5EF4-FFF2-40B4-BE49-F238E27FC236}">
                    <a16:creationId xmlns:a16="http://schemas.microsoft.com/office/drawing/2014/main" id="{461D7DF5-0E9B-4B6E-AD77-E2F961ECB682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531203" y="1618299"/>
                <a:ext cx="349250" cy="109537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chemeClr val="bg1"/>
                    </a:solidFill>
                    <a:effectLst>
                      <a:outerShdw dist="17961" dir="2700000" algn="ctr" rotWithShape="0">
                        <a:schemeClr val="tx1"/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天塩町</a:t>
                </a:r>
              </a:p>
            </p:txBody>
          </p:sp>
          <p:sp>
            <p:nvSpPr>
              <p:cNvPr id="7324" name="WordArt 159">
                <a:extLst>
                  <a:ext uri="{FF2B5EF4-FFF2-40B4-BE49-F238E27FC236}">
                    <a16:creationId xmlns:a16="http://schemas.microsoft.com/office/drawing/2014/main" id="{F3FAA094-00FA-4370-B89B-EC778B3D0DF4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7546181" y="3437413"/>
                <a:ext cx="466725" cy="109538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chemeClr val="bg1"/>
                    </a:solidFill>
                    <a:effectLst>
                      <a:outerShdw dist="17961" dir="2700000" algn="ctr" rotWithShape="0">
                        <a:schemeClr val="tx1"/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佐呂間町</a:t>
                </a:r>
              </a:p>
            </p:txBody>
          </p:sp>
          <p:sp>
            <p:nvSpPr>
              <p:cNvPr id="7325" name="WordArt 17">
                <a:extLst>
                  <a:ext uri="{FF2B5EF4-FFF2-40B4-BE49-F238E27FC236}">
                    <a16:creationId xmlns:a16="http://schemas.microsoft.com/office/drawing/2014/main" id="{1A804954-1DCE-4B8A-97D3-BA146EAA766F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840353" y="6238716"/>
                <a:ext cx="347663" cy="109537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chemeClr val="bg1"/>
                    </a:solidFill>
                    <a:effectLst>
                      <a:outerShdw dist="17961" dir="2700000" algn="ctr" rotWithShape="0">
                        <a:schemeClr val="tx1"/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真狩村</a:t>
                </a:r>
              </a:p>
            </p:txBody>
          </p:sp>
          <p:sp>
            <p:nvSpPr>
              <p:cNvPr id="7326" name="WordArt 42">
                <a:extLst>
                  <a:ext uri="{FF2B5EF4-FFF2-40B4-BE49-F238E27FC236}">
                    <a16:creationId xmlns:a16="http://schemas.microsoft.com/office/drawing/2014/main" id="{E97CEE74-740D-4B5A-BE9B-8B46E1B4FB6D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498975" y="570130"/>
                <a:ext cx="347663" cy="109537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chemeClr val="bg1"/>
                    </a:solidFill>
                    <a:effectLst>
                      <a:outerShdw dist="17961" dir="2700000" algn="ctr" rotWithShape="0">
                        <a:schemeClr val="tx1"/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稚内市</a:t>
                </a:r>
              </a:p>
            </p:txBody>
          </p:sp>
          <p:sp>
            <p:nvSpPr>
              <p:cNvPr id="7327" name="WordArt 56">
                <a:extLst>
                  <a:ext uri="{FF2B5EF4-FFF2-40B4-BE49-F238E27FC236}">
                    <a16:creationId xmlns:a16="http://schemas.microsoft.com/office/drawing/2014/main" id="{96C5CE2A-1659-45FC-98E6-A0A0F5662226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458744" y="5295655"/>
                <a:ext cx="347662" cy="109538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chemeClr val="bg1"/>
                    </a:solidFill>
                    <a:effectLst>
                      <a:outerShdw dist="17961" dir="2700000" algn="ctr" rotWithShape="0">
                        <a:schemeClr val="tx1"/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鹿追町</a:t>
                </a:r>
              </a:p>
            </p:txBody>
          </p:sp>
          <p:sp>
            <p:nvSpPr>
              <p:cNvPr id="7328" name="WordArt 70">
                <a:extLst>
                  <a:ext uri="{FF2B5EF4-FFF2-40B4-BE49-F238E27FC236}">
                    <a16:creationId xmlns:a16="http://schemas.microsoft.com/office/drawing/2014/main" id="{1B08D832-52FC-4405-9C77-68B006300FFD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320680" y="4164012"/>
                <a:ext cx="349250" cy="109538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chemeClr val="bg1"/>
                    </a:solidFill>
                    <a:effectLst>
                      <a:outerShdw dist="17961" dir="2700000" algn="ctr" rotWithShape="0">
                        <a:schemeClr val="tx1"/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旭川市</a:t>
                </a:r>
              </a:p>
            </p:txBody>
          </p:sp>
          <p:sp>
            <p:nvSpPr>
              <p:cNvPr id="7329" name="WordArt 163">
                <a:extLst>
                  <a:ext uri="{FF2B5EF4-FFF2-40B4-BE49-F238E27FC236}">
                    <a16:creationId xmlns:a16="http://schemas.microsoft.com/office/drawing/2014/main" id="{B35A2BE5-114C-4C4F-9897-84A3CA0DA21D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7956551" y="4444173"/>
                <a:ext cx="347662" cy="109538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chemeClr val="bg1"/>
                    </a:solidFill>
                    <a:effectLst>
                      <a:outerShdw dist="17961" dir="2700000" algn="ctr" rotWithShape="0">
                        <a:schemeClr val="tx1"/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津別町</a:t>
                </a:r>
              </a:p>
            </p:txBody>
          </p:sp>
          <p:sp>
            <p:nvSpPr>
              <p:cNvPr id="7330" name="WordArt 167">
                <a:extLst>
                  <a:ext uri="{FF2B5EF4-FFF2-40B4-BE49-F238E27FC236}">
                    <a16:creationId xmlns:a16="http://schemas.microsoft.com/office/drawing/2014/main" id="{0381689A-3387-45ED-9012-C00E3426A867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7004527" y="4479860"/>
                <a:ext cx="347662" cy="109538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chemeClr val="bg1"/>
                    </a:solidFill>
                    <a:effectLst>
                      <a:outerShdw dist="17961" dir="2700000" algn="ctr" rotWithShape="0">
                        <a:schemeClr val="tx1"/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置戸町</a:t>
                </a:r>
              </a:p>
            </p:txBody>
          </p:sp>
          <p:sp>
            <p:nvSpPr>
              <p:cNvPr id="7331" name="WordArt 5">
                <a:extLst>
                  <a:ext uri="{FF2B5EF4-FFF2-40B4-BE49-F238E27FC236}">
                    <a16:creationId xmlns:a16="http://schemas.microsoft.com/office/drawing/2014/main" id="{98F6AA64-3C99-4749-B320-FD8DB83C870B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963319" y="2940050"/>
                <a:ext cx="465138" cy="109538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chemeClr val="bg1"/>
                    </a:solidFill>
                    <a:effectLst>
                      <a:outerShdw dist="17961" dir="2700000" algn="ctr" rotWithShape="0">
                        <a:schemeClr val="tx1"/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幌加内町</a:t>
                </a:r>
              </a:p>
            </p:txBody>
          </p:sp>
          <p:sp>
            <p:nvSpPr>
              <p:cNvPr id="7332" name="WordArt 118">
                <a:extLst>
                  <a:ext uri="{FF2B5EF4-FFF2-40B4-BE49-F238E27FC236}">
                    <a16:creationId xmlns:a16="http://schemas.microsoft.com/office/drawing/2014/main" id="{5E563F76-DD93-40A0-B4C2-E64CB7049D71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428457" y="2385381"/>
                <a:ext cx="347662" cy="109537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chemeClr val="bg1"/>
                    </a:solidFill>
                    <a:effectLst>
                      <a:outerShdw dist="17961" dir="2700000" algn="ctr" rotWithShape="0">
                        <a:schemeClr val="tx1"/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美深町</a:t>
                </a:r>
              </a:p>
            </p:txBody>
          </p:sp>
          <p:sp>
            <p:nvSpPr>
              <p:cNvPr id="7333" name="WordArt 156">
                <a:extLst>
                  <a:ext uri="{FF2B5EF4-FFF2-40B4-BE49-F238E27FC236}">
                    <a16:creationId xmlns:a16="http://schemas.microsoft.com/office/drawing/2014/main" id="{ED5897CE-B44F-4DA5-9D6C-1123B671998E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320680" y="1200200"/>
                <a:ext cx="465138" cy="109537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chemeClr val="bg1"/>
                    </a:solidFill>
                    <a:effectLst>
                      <a:outerShdw dist="17961" dir="2700000" algn="ctr" rotWithShape="0">
                        <a:schemeClr val="tx1"/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浜頓別町</a:t>
                </a:r>
              </a:p>
            </p:txBody>
          </p:sp>
          <p:sp>
            <p:nvSpPr>
              <p:cNvPr id="7334" name="WordArt 21">
                <a:extLst>
                  <a:ext uri="{FF2B5EF4-FFF2-40B4-BE49-F238E27FC236}">
                    <a16:creationId xmlns:a16="http://schemas.microsoft.com/office/drawing/2014/main" id="{81E5CA65-E4C3-4092-B160-1ED2C919449D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9861168" y="3585465"/>
                <a:ext cx="347663" cy="109538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chemeClr val="bg1"/>
                    </a:solidFill>
                    <a:effectLst>
                      <a:outerShdw dist="17961" dir="2700000" algn="ctr" rotWithShape="0">
                        <a:schemeClr val="tx1"/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羅臼町</a:t>
                </a:r>
              </a:p>
            </p:txBody>
          </p:sp>
          <p:sp>
            <p:nvSpPr>
              <p:cNvPr id="7335" name="WordArt 25">
                <a:extLst>
                  <a:ext uri="{FF2B5EF4-FFF2-40B4-BE49-F238E27FC236}">
                    <a16:creationId xmlns:a16="http://schemas.microsoft.com/office/drawing/2014/main" id="{CD9AEE5E-5DCF-4DAE-9A62-5346EC974FA8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9510140" y="4080520"/>
                <a:ext cx="347662" cy="109538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chemeClr val="bg1"/>
                    </a:solidFill>
                    <a:effectLst>
                      <a:outerShdw dist="17961" dir="2700000" algn="ctr" rotWithShape="0">
                        <a:schemeClr val="tx1"/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標津町</a:t>
                </a:r>
              </a:p>
            </p:txBody>
          </p:sp>
          <p:sp>
            <p:nvSpPr>
              <p:cNvPr id="7336" name="WordArt 169">
                <a:extLst>
                  <a:ext uri="{FF2B5EF4-FFF2-40B4-BE49-F238E27FC236}">
                    <a16:creationId xmlns:a16="http://schemas.microsoft.com/office/drawing/2014/main" id="{543AA65F-F965-4679-AF70-1680956A62AA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7352188" y="3244401"/>
                <a:ext cx="347663" cy="109537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chemeClr val="bg1"/>
                    </a:solidFill>
                    <a:effectLst>
                      <a:outerShdw dist="17961" dir="2700000" algn="ctr" rotWithShape="0">
                        <a:schemeClr val="tx1"/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湧別町</a:t>
                </a:r>
              </a:p>
            </p:txBody>
          </p:sp>
          <p:sp>
            <p:nvSpPr>
              <p:cNvPr id="7337" name="WordArt 91">
                <a:extLst>
                  <a:ext uri="{FF2B5EF4-FFF2-40B4-BE49-F238E27FC236}">
                    <a16:creationId xmlns:a16="http://schemas.microsoft.com/office/drawing/2014/main" id="{529852C5-7EF3-4B2B-BC2C-32929676023A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815735" y="3675475"/>
                <a:ext cx="349250" cy="109537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chemeClr val="bg1"/>
                    </a:solidFill>
                    <a:effectLst>
                      <a:outerShdw dist="17961" dir="2700000" algn="ctr" rotWithShape="0">
                        <a:schemeClr val="tx1"/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愛別町</a:t>
                </a:r>
              </a:p>
            </p:txBody>
          </p:sp>
          <p:sp>
            <p:nvSpPr>
              <p:cNvPr id="7338" name="WordArt 96">
                <a:extLst>
                  <a:ext uri="{FF2B5EF4-FFF2-40B4-BE49-F238E27FC236}">
                    <a16:creationId xmlns:a16="http://schemas.microsoft.com/office/drawing/2014/main" id="{D4867837-5587-4A48-8154-80D6970A3DAB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815735" y="3990510"/>
                <a:ext cx="347662" cy="109538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chemeClr val="bg1"/>
                    </a:solidFill>
                    <a:effectLst>
                      <a:outerShdw dist="17961" dir="2700000" algn="ctr" rotWithShape="0">
                        <a:schemeClr val="tx1"/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当麻町</a:t>
                </a:r>
              </a:p>
            </p:txBody>
          </p:sp>
          <p:sp>
            <p:nvSpPr>
              <p:cNvPr id="7339" name="WordArt 28">
                <a:extLst>
                  <a:ext uri="{FF2B5EF4-FFF2-40B4-BE49-F238E27FC236}">
                    <a16:creationId xmlns:a16="http://schemas.microsoft.com/office/drawing/2014/main" id="{FB8FADFF-8241-44A7-9856-1A75713980E9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8516035" y="4536122"/>
                <a:ext cx="465138" cy="109538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chemeClr val="bg1"/>
                    </a:solidFill>
                    <a:effectLst>
                      <a:outerShdw dist="17961" dir="2700000" algn="ctr" rotWithShape="0">
                        <a:schemeClr val="tx1"/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弟子屈町</a:t>
                </a:r>
              </a:p>
            </p:txBody>
          </p:sp>
          <p:sp>
            <p:nvSpPr>
              <p:cNvPr id="7340" name="WordArt 158">
                <a:extLst>
                  <a:ext uri="{FF2B5EF4-FFF2-40B4-BE49-F238E27FC236}">
                    <a16:creationId xmlns:a16="http://schemas.microsoft.com/office/drawing/2014/main" id="{3EA65885-3B50-4183-878C-F257790780EC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7359235" y="4218782"/>
                <a:ext cx="465138" cy="109537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chemeClr val="bg1"/>
                    </a:solidFill>
                    <a:effectLst>
                      <a:outerShdw dist="17961" dir="2700000" algn="ctr" rotWithShape="0">
                        <a:schemeClr val="tx1"/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訓子府町</a:t>
                </a:r>
              </a:p>
            </p:txBody>
          </p:sp>
          <p:sp>
            <p:nvSpPr>
              <p:cNvPr id="7341" name="WordArt 15">
                <a:extLst>
                  <a:ext uri="{FF2B5EF4-FFF2-40B4-BE49-F238E27FC236}">
                    <a16:creationId xmlns:a16="http://schemas.microsoft.com/office/drawing/2014/main" id="{CEA9499D-8ED0-45A6-B345-D10889304C68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7949308" y="5619274"/>
                <a:ext cx="347663" cy="109538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chemeClr val="bg1"/>
                    </a:solidFill>
                    <a:effectLst>
                      <a:outerShdw dist="17961" dir="2700000" algn="ctr" rotWithShape="0">
                        <a:schemeClr val="tx1"/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白糠町</a:t>
                </a:r>
              </a:p>
            </p:txBody>
          </p:sp>
          <p:sp>
            <p:nvSpPr>
              <p:cNvPr id="7342" name="WordArt 49">
                <a:extLst>
                  <a:ext uri="{FF2B5EF4-FFF2-40B4-BE49-F238E27FC236}">
                    <a16:creationId xmlns:a16="http://schemas.microsoft.com/office/drawing/2014/main" id="{501D5931-FE99-46B0-8DA2-E8A039E7CB0B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7443626" y="6052629"/>
                <a:ext cx="347663" cy="109538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chemeClr val="bg1"/>
                    </a:solidFill>
                    <a:effectLst>
                      <a:outerShdw dist="17961" dir="2700000" algn="ctr" rotWithShape="0">
                        <a:schemeClr val="tx1"/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浦幌町</a:t>
                </a:r>
              </a:p>
            </p:txBody>
          </p:sp>
          <p:sp>
            <p:nvSpPr>
              <p:cNvPr id="7343" name="WordArt 184">
                <a:extLst>
                  <a:ext uri="{FF2B5EF4-FFF2-40B4-BE49-F238E27FC236}">
                    <a16:creationId xmlns:a16="http://schemas.microsoft.com/office/drawing/2014/main" id="{C4F3DBAF-806C-44BD-822E-8C21C48240BF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656200" y="6430803"/>
                <a:ext cx="347663" cy="109538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chemeClr val="bg1"/>
                    </a:solidFill>
                    <a:effectLst>
                      <a:outerShdw dist="17961" dir="2700000" algn="ctr" rotWithShape="0">
                        <a:schemeClr val="tx1"/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厚真町</a:t>
                </a:r>
              </a:p>
            </p:txBody>
          </p:sp>
          <p:sp>
            <p:nvSpPr>
              <p:cNvPr id="7344" name="WordArt 52">
                <a:extLst>
                  <a:ext uri="{FF2B5EF4-FFF2-40B4-BE49-F238E27FC236}">
                    <a16:creationId xmlns:a16="http://schemas.microsoft.com/office/drawing/2014/main" id="{8D26F1A1-34BF-4E59-98EE-5A7A566CC29A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8938481" y="5828030"/>
                <a:ext cx="349250" cy="109537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chemeClr val="bg1"/>
                    </a:solidFill>
                    <a:effectLst>
                      <a:outerShdw dist="17961" dir="2700000" algn="ctr" rotWithShape="0">
                        <a:schemeClr val="tx1"/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釧路町</a:t>
                </a:r>
              </a:p>
            </p:txBody>
          </p:sp>
          <p:sp>
            <p:nvSpPr>
              <p:cNvPr id="7345" name="WordArt 183">
                <a:extLst>
                  <a:ext uri="{FF2B5EF4-FFF2-40B4-BE49-F238E27FC236}">
                    <a16:creationId xmlns:a16="http://schemas.microsoft.com/office/drawing/2014/main" id="{B60FB518-DE4A-4C16-B614-631B5B9D85CA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586163" y="6721316"/>
                <a:ext cx="347662" cy="109538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chemeClr val="bg1"/>
                    </a:solidFill>
                    <a:effectLst>
                      <a:outerShdw dist="17961" dir="2700000" algn="ctr" rotWithShape="0">
                        <a:schemeClr val="tx1"/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白老町</a:t>
                </a:r>
              </a:p>
            </p:txBody>
          </p:sp>
          <p:sp>
            <p:nvSpPr>
              <p:cNvPr id="7346" name="WordArt 87">
                <a:extLst>
                  <a:ext uri="{FF2B5EF4-FFF2-40B4-BE49-F238E27FC236}">
                    <a16:creationId xmlns:a16="http://schemas.microsoft.com/office/drawing/2014/main" id="{3EC3E573-6D4A-4572-A1C7-56A600A193F6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868007" y="7911943"/>
                <a:ext cx="347662" cy="109538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chemeClr val="bg1"/>
                    </a:solidFill>
                    <a:effectLst>
                      <a:outerShdw dist="17961" dir="2700000" algn="ctr" rotWithShape="0">
                        <a:schemeClr val="tx1"/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鹿部町</a:t>
                </a:r>
              </a:p>
            </p:txBody>
          </p:sp>
          <p:sp>
            <p:nvSpPr>
              <p:cNvPr id="7347" name="WordArt 92">
                <a:extLst>
                  <a:ext uri="{FF2B5EF4-FFF2-40B4-BE49-F238E27FC236}">
                    <a16:creationId xmlns:a16="http://schemas.microsoft.com/office/drawing/2014/main" id="{3ED8574A-0560-47ED-9523-A07401780DEA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558192" y="8114359"/>
                <a:ext cx="347662" cy="109537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chemeClr val="bg1"/>
                    </a:solidFill>
                    <a:effectLst>
                      <a:outerShdw dist="17961" dir="2700000" algn="ctr" rotWithShape="0">
                        <a:schemeClr val="tx1"/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七飯町</a:t>
                </a:r>
              </a:p>
            </p:txBody>
          </p:sp>
          <p:sp>
            <p:nvSpPr>
              <p:cNvPr id="7348" name="WordArt 29">
                <a:extLst>
                  <a:ext uri="{FF2B5EF4-FFF2-40B4-BE49-F238E27FC236}">
                    <a16:creationId xmlns:a16="http://schemas.microsoft.com/office/drawing/2014/main" id="{01354ABF-F744-4422-AE09-8D1398EFD767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190207" y="5663406"/>
                <a:ext cx="347663" cy="109538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chemeClr val="bg1"/>
                    </a:solidFill>
                    <a:effectLst>
                      <a:outerShdw dist="17961" dir="2700000" algn="ctr" rotWithShape="0">
                        <a:schemeClr val="tx1"/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南幌町</a:t>
                </a:r>
              </a:p>
            </p:txBody>
          </p:sp>
          <p:sp>
            <p:nvSpPr>
              <p:cNvPr id="7349" name="WordArt 122">
                <a:extLst>
                  <a:ext uri="{FF2B5EF4-FFF2-40B4-BE49-F238E27FC236}">
                    <a16:creationId xmlns:a16="http://schemas.microsoft.com/office/drawing/2014/main" id="{E851B04A-7610-4281-82BD-4EB7B76F05F4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655464" y="5903913"/>
                <a:ext cx="347663" cy="109537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chemeClr val="bg1"/>
                    </a:solidFill>
                    <a:effectLst>
                      <a:outerShdw dist="17961" dir="2700000" algn="ctr" rotWithShape="0">
                        <a:schemeClr val="tx1"/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由仁町</a:t>
                </a:r>
              </a:p>
            </p:txBody>
          </p:sp>
          <p:sp>
            <p:nvSpPr>
              <p:cNvPr id="7350" name="WordArt 124">
                <a:extLst>
                  <a:ext uri="{FF2B5EF4-FFF2-40B4-BE49-F238E27FC236}">
                    <a16:creationId xmlns:a16="http://schemas.microsoft.com/office/drawing/2014/main" id="{41EA7047-01B7-43B5-A0B4-C7D64C6C3F89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600600" y="5663723"/>
                <a:ext cx="347663" cy="109538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chemeClr val="bg1"/>
                    </a:solidFill>
                    <a:effectLst>
                      <a:outerShdw dist="17961" dir="2700000" algn="ctr" rotWithShape="0">
                        <a:schemeClr val="tx1"/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栗山町</a:t>
                </a:r>
              </a:p>
            </p:txBody>
          </p:sp>
          <p:sp>
            <p:nvSpPr>
              <p:cNvPr id="7351" name="WordArt 27">
                <a:extLst>
                  <a:ext uri="{FF2B5EF4-FFF2-40B4-BE49-F238E27FC236}">
                    <a16:creationId xmlns:a16="http://schemas.microsoft.com/office/drawing/2014/main" id="{C038C24C-8D0D-4323-9EF8-2E0AD0127E2F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365375" y="6146007"/>
                <a:ext cx="347663" cy="109537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chemeClr val="bg1"/>
                    </a:solidFill>
                    <a:effectLst>
                      <a:outerShdw dist="17961" dir="2700000" algn="ctr" rotWithShape="0">
                        <a:schemeClr val="tx1"/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蘭越町</a:t>
                </a:r>
              </a:p>
            </p:txBody>
          </p:sp>
          <p:sp>
            <p:nvSpPr>
              <p:cNvPr id="7352" name="WordArt 110">
                <a:extLst>
                  <a:ext uri="{FF2B5EF4-FFF2-40B4-BE49-F238E27FC236}">
                    <a16:creationId xmlns:a16="http://schemas.microsoft.com/office/drawing/2014/main" id="{5B26BECF-30BC-48C8-81CB-313A44EFA067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275675" y="3855495"/>
                <a:ext cx="347662" cy="109538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chemeClr val="bg1"/>
                    </a:solidFill>
                    <a:effectLst>
                      <a:outerShdw dist="17961" dir="2700000" algn="ctr" rotWithShape="0">
                        <a:schemeClr val="tx1"/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鷹栖町</a:t>
                </a:r>
              </a:p>
            </p:txBody>
          </p:sp>
          <p:sp>
            <p:nvSpPr>
              <p:cNvPr id="7353" name="WordArt 111">
                <a:extLst>
                  <a:ext uri="{FF2B5EF4-FFF2-40B4-BE49-F238E27FC236}">
                    <a16:creationId xmlns:a16="http://schemas.microsoft.com/office/drawing/2014/main" id="{E8B0CBD4-21CB-404A-9FCE-19A98F2FE5B3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190207" y="4250214"/>
                <a:ext cx="347662" cy="109537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chemeClr val="bg1"/>
                    </a:solidFill>
                    <a:effectLst>
                      <a:outerShdw dist="17961" dir="2700000" algn="ctr" rotWithShape="0">
                        <a:schemeClr val="tx1"/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雨竜町</a:t>
                </a:r>
              </a:p>
            </p:txBody>
          </p:sp>
          <p:sp>
            <p:nvSpPr>
              <p:cNvPr id="7354" name="WordArt 112">
                <a:extLst>
                  <a:ext uri="{FF2B5EF4-FFF2-40B4-BE49-F238E27FC236}">
                    <a16:creationId xmlns:a16="http://schemas.microsoft.com/office/drawing/2014/main" id="{DC0DEE76-390C-471B-82FE-B99794EFF4F1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780620" y="3849304"/>
                <a:ext cx="347662" cy="109538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chemeClr val="bg1"/>
                    </a:solidFill>
                    <a:effectLst>
                      <a:outerShdw dist="17961" dir="2700000" algn="ctr" rotWithShape="0">
                        <a:schemeClr val="tx1"/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沼田町</a:t>
                </a:r>
              </a:p>
            </p:txBody>
          </p:sp>
          <p:sp>
            <p:nvSpPr>
              <p:cNvPr id="7355" name="WordArt 116">
                <a:extLst>
                  <a:ext uri="{FF2B5EF4-FFF2-40B4-BE49-F238E27FC236}">
                    <a16:creationId xmlns:a16="http://schemas.microsoft.com/office/drawing/2014/main" id="{65ED76D0-70E9-4B7C-ABD6-6D9100FF2B1F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375575" y="4821079"/>
                <a:ext cx="347662" cy="109538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chemeClr val="bg1"/>
                    </a:solidFill>
                    <a:effectLst>
                      <a:outerShdw dist="17961" dir="2700000" algn="ctr" rotWithShape="0">
                        <a:schemeClr val="tx1"/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浦臼町</a:t>
                </a:r>
              </a:p>
            </p:txBody>
          </p:sp>
          <p:sp>
            <p:nvSpPr>
              <p:cNvPr id="7356" name="WordArt 123">
                <a:extLst>
                  <a:ext uri="{FF2B5EF4-FFF2-40B4-BE49-F238E27FC236}">
                    <a16:creationId xmlns:a16="http://schemas.microsoft.com/office/drawing/2014/main" id="{481B6E7E-86BC-46FC-9326-2AF3DA0E9E64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201743" y="4930617"/>
                <a:ext cx="347663" cy="109537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chemeClr val="bg1"/>
                    </a:solidFill>
                    <a:effectLst>
                      <a:outerShdw dist="17961" dir="2700000" algn="ctr" rotWithShape="0">
                        <a:schemeClr val="tx1"/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月形町</a:t>
                </a:r>
              </a:p>
            </p:txBody>
          </p:sp>
          <p:sp>
            <p:nvSpPr>
              <p:cNvPr id="7357" name="WordArt 132">
                <a:extLst>
                  <a:ext uri="{FF2B5EF4-FFF2-40B4-BE49-F238E27FC236}">
                    <a16:creationId xmlns:a16="http://schemas.microsoft.com/office/drawing/2014/main" id="{FF76617A-64D3-42C9-9659-CF5840C77D80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994150" y="5295655"/>
                <a:ext cx="465138" cy="109537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chemeClr val="bg1"/>
                    </a:solidFill>
                    <a:effectLst>
                      <a:outerShdw dist="17961" dir="2700000" algn="ctr" rotWithShape="0">
                        <a:schemeClr val="tx1"/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新篠津村</a:t>
                </a:r>
              </a:p>
            </p:txBody>
          </p:sp>
          <p:sp>
            <p:nvSpPr>
              <p:cNvPr id="7358" name="WordArt 125">
                <a:extLst>
                  <a:ext uri="{FF2B5EF4-FFF2-40B4-BE49-F238E27FC236}">
                    <a16:creationId xmlns:a16="http://schemas.microsoft.com/office/drawing/2014/main" id="{0043C0BE-DA92-49FE-8D03-2DDD928D8D04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330570" y="4150201"/>
                <a:ext cx="347662" cy="109538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chemeClr val="bg1"/>
                    </a:solidFill>
                    <a:effectLst>
                      <a:outerShdw dist="17961" dir="2700000" algn="ctr" rotWithShape="0">
                        <a:schemeClr val="tx1"/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北竜町</a:t>
                </a:r>
              </a:p>
            </p:txBody>
          </p:sp>
          <p:sp>
            <p:nvSpPr>
              <p:cNvPr id="7359" name="WordArt 101">
                <a:extLst>
                  <a:ext uri="{FF2B5EF4-FFF2-40B4-BE49-F238E27FC236}">
                    <a16:creationId xmlns:a16="http://schemas.microsoft.com/office/drawing/2014/main" id="{BF6629EA-BAA5-48CC-AC25-6ADF5A314536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980420" y="6105745"/>
                <a:ext cx="349250" cy="109537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chemeClr val="bg1"/>
                    </a:solidFill>
                    <a:effectLst>
                      <a:outerShdw dist="17961" dir="2700000" algn="ctr" rotWithShape="0">
                        <a:schemeClr val="tx1"/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京極町</a:t>
                </a:r>
              </a:p>
            </p:txBody>
          </p:sp>
          <p:sp>
            <p:nvSpPr>
              <p:cNvPr id="7360" name="WordArt 139">
                <a:extLst>
                  <a:ext uri="{FF2B5EF4-FFF2-40B4-BE49-F238E27FC236}">
                    <a16:creationId xmlns:a16="http://schemas.microsoft.com/office/drawing/2014/main" id="{F90121B4-C86A-4371-B4D0-8C015D5CE647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921682" y="6343234"/>
                <a:ext cx="466725" cy="109538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chemeClr val="bg1"/>
                    </a:solidFill>
                    <a:effectLst>
                      <a:outerShdw dist="17961" dir="2700000" algn="ctr" rotWithShape="0">
                        <a:schemeClr val="tx1"/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留寿都村</a:t>
                </a:r>
              </a:p>
            </p:txBody>
          </p:sp>
          <p:sp>
            <p:nvSpPr>
              <p:cNvPr id="7361" name="WordArt 144">
                <a:extLst>
                  <a:ext uri="{FF2B5EF4-FFF2-40B4-BE49-F238E27FC236}">
                    <a16:creationId xmlns:a16="http://schemas.microsoft.com/office/drawing/2014/main" id="{9BDE5462-3DB0-4195-9894-4D4CC9283C41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254375" y="6233697"/>
                <a:ext cx="465137" cy="109537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chemeClr val="bg1"/>
                    </a:solidFill>
                    <a:effectLst>
                      <a:outerShdw dist="17961" dir="2700000" algn="ctr" rotWithShape="0">
                        <a:schemeClr val="tx1"/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喜茂別町</a:t>
                </a:r>
              </a:p>
            </p:txBody>
          </p:sp>
          <p:sp>
            <p:nvSpPr>
              <p:cNvPr id="7362" name="WordArt 161">
                <a:extLst>
                  <a:ext uri="{FF2B5EF4-FFF2-40B4-BE49-F238E27FC236}">
                    <a16:creationId xmlns:a16="http://schemas.microsoft.com/office/drawing/2014/main" id="{76BEFCCB-B4FA-4727-8DED-5BA0AD461B04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881725" y="6555795"/>
                <a:ext cx="465138" cy="109537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chemeClr val="bg1"/>
                    </a:solidFill>
                    <a:effectLst>
                      <a:outerShdw dist="17961" dir="2700000" algn="ctr" rotWithShape="0">
                        <a:schemeClr val="tx1"/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洞爺湖町</a:t>
                </a:r>
              </a:p>
            </p:txBody>
          </p:sp>
          <p:sp>
            <p:nvSpPr>
              <p:cNvPr id="7363" name="WordArt 89">
                <a:extLst>
                  <a:ext uri="{FF2B5EF4-FFF2-40B4-BE49-F238E27FC236}">
                    <a16:creationId xmlns:a16="http://schemas.microsoft.com/office/drawing/2014/main" id="{8E5AEED3-ED40-439E-8908-25E15D1FB55D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348386" y="5115635"/>
                <a:ext cx="347662" cy="109537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chemeClr val="bg1"/>
                    </a:solidFill>
                    <a:effectLst>
                      <a:outerShdw dist="17961" dir="2700000" algn="ctr" rotWithShape="0">
                        <a:schemeClr val="tx1"/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積丹町</a:t>
                </a:r>
              </a:p>
            </p:txBody>
          </p:sp>
          <p:sp>
            <p:nvSpPr>
              <p:cNvPr id="7364" name="WordArt 81">
                <a:extLst>
                  <a:ext uri="{FF2B5EF4-FFF2-40B4-BE49-F238E27FC236}">
                    <a16:creationId xmlns:a16="http://schemas.microsoft.com/office/drawing/2014/main" id="{F5BFB6B0-F0E5-4040-8AE2-5B496F4A43ED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835400" y="6126639"/>
                <a:ext cx="347662" cy="109537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chemeClr val="bg1"/>
                    </a:solidFill>
                    <a:effectLst>
                      <a:outerShdw dist="17961" dir="2700000" algn="ctr" rotWithShape="0">
                        <a:schemeClr val="tx1"/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恵庭市</a:t>
                </a:r>
              </a:p>
            </p:txBody>
          </p:sp>
          <p:sp>
            <p:nvSpPr>
              <p:cNvPr id="7365" name="WordArt 86">
                <a:extLst>
                  <a:ext uri="{FF2B5EF4-FFF2-40B4-BE49-F238E27FC236}">
                    <a16:creationId xmlns:a16="http://schemas.microsoft.com/office/drawing/2014/main" id="{E7C7CF9E-C1D7-4347-87AD-97C0C1F8B905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171412" y="8896055"/>
                <a:ext cx="347663" cy="109537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chemeClr val="bg1"/>
                    </a:solidFill>
                    <a:effectLst>
                      <a:outerShdw dist="17961" dir="2700000" algn="ctr" rotWithShape="0">
                        <a:schemeClr val="tx1"/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知内町</a:t>
                </a:r>
              </a:p>
            </p:txBody>
          </p:sp>
          <p:sp>
            <p:nvSpPr>
              <p:cNvPr id="7366" name="WordArt 93">
                <a:extLst>
                  <a:ext uri="{FF2B5EF4-FFF2-40B4-BE49-F238E27FC236}">
                    <a16:creationId xmlns:a16="http://schemas.microsoft.com/office/drawing/2014/main" id="{6D11EFAD-1367-4A43-B875-79A67078DD61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695449" y="8250386"/>
                <a:ext cx="347662" cy="109537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chemeClr val="bg1"/>
                    </a:solidFill>
                    <a:effectLst>
                      <a:outerShdw dist="17961" dir="2700000" algn="ctr" rotWithShape="0">
                        <a:schemeClr val="tx1"/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江差町</a:t>
                </a:r>
              </a:p>
            </p:txBody>
          </p:sp>
          <p:sp>
            <p:nvSpPr>
              <p:cNvPr id="7367" name="WordArt 102">
                <a:extLst>
                  <a:ext uri="{FF2B5EF4-FFF2-40B4-BE49-F238E27FC236}">
                    <a16:creationId xmlns:a16="http://schemas.microsoft.com/office/drawing/2014/main" id="{3A7D227F-3C8E-4E75-A863-1A09ACD19B62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876945" y="5405192"/>
                <a:ext cx="347663" cy="109537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chemeClr val="bg1"/>
                    </a:solidFill>
                    <a:effectLst>
                      <a:outerShdw dist="17961" dir="2700000" algn="ctr" rotWithShape="0">
                        <a:schemeClr val="tx1"/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余市町</a:t>
                </a:r>
              </a:p>
            </p:txBody>
          </p:sp>
          <p:sp>
            <p:nvSpPr>
              <p:cNvPr id="7368" name="WordArt 148">
                <a:extLst>
                  <a:ext uri="{FF2B5EF4-FFF2-40B4-BE49-F238E27FC236}">
                    <a16:creationId xmlns:a16="http://schemas.microsoft.com/office/drawing/2014/main" id="{8B020417-A9D9-49F6-BE50-F4012CA8A32E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416073" y="4337050"/>
                <a:ext cx="465137" cy="109537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chemeClr val="bg1"/>
                    </a:solidFill>
                    <a:effectLst>
                      <a:outerShdw dist="17961" dir="2700000" algn="ctr" rotWithShape="0">
                        <a:schemeClr val="tx1"/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東神楽町</a:t>
                </a:r>
              </a:p>
            </p:txBody>
          </p:sp>
          <p:sp>
            <p:nvSpPr>
              <p:cNvPr id="7369" name="WordArt 149">
                <a:extLst>
                  <a:ext uri="{FF2B5EF4-FFF2-40B4-BE49-F238E27FC236}">
                    <a16:creationId xmlns:a16="http://schemas.microsoft.com/office/drawing/2014/main" id="{82911A14-3939-4DF4-B931-738043EDC927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631878" y="4950904"/>
                <a:ext cx="465137" cy="109538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chemeClr val="bg1"/>
                    </a:solidFill>
                    <a:effectLst>
                      <a:outerShdw dist="17961" dir="2700000" algn="ctr" rotWithShape="0">
                        <a:schemeClr val="tx1"/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奈井江町</a:t>
                </a:r>
              </a:p>
            </p:txBody>
          </p:sp>
          <p:sp>
            <p:nvSpPr>
              <p:cNvPr id="7370" name="WordArt 182">
                <a:extLst>
                  <a:ext uri="{FF2B5EF4-FFF2-40B4-BE49-F238E27FC236}">
                    <a16:creationId xmlns:a16="http://schemas.microsoft.com/office/drawing/2014/main" id="{61C54C75-3E9D-42E5-8AFC-BFB4E812F6AD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077369" y="6748907"/>
                <a:ext cx="347662" cy="109537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chemeClr val="bg1"/>
                    </a:solidFill>
                    <a:effectLst>
                      <a:outerShdw dist="17961" dir="2700000" algn="ctr" rotWithShape="0">
                        <a:schemeClr val="tx1"/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壮瞥町</a:t>
                </a:r>
              </a:p>
            </p:txBody>
          </p:sp>
        </p:grpSp>
        <p:grpSp>
          <p:nvGrpSpPr>
            <p:cNvPr id="406" name="グループ化 405">
              <a:extLst>
                <a:ext uri="{FF2B5EF4-FFF2-40B4-BE49-F238E27FC236}">
                  <a16:creationId xmlns:a16="http://schemas.microsoft.com/office/drawing/2014/main" id="{F1B288E5-4D96-4563-B14C-2FB164AD037D}"/>
                </a:ext>
              </a:extLst>
            </p:cNvPr>
            <p:cNvGrpSpPr/>
            <p:nvPr/>
          </p:nvGrpSpPr>
          <p:grpSpPr>
            <a:xfrm>
              <a:off x="10364665" y="309868"/>
              <a:ext cx="5467558" cy="4703567"/>
              <a:chOff x="2243138" y="-171450"/>
              <a:chExt cx="6748462" cy="5805488"/>
            </a:xfrm>
          </p:grpSpPr>
          <p:sp>
            <p:nvSpPr>
              <p:cNvPr id="412" name="フリーフォーム: 図形 411">
                <a:extLst>
                  <a:ext uri="{FF2B5EF4-FFF2-40B4-BE49-F238E27FC236}">
                    <a16:creationId xmlns:a16="http://schemas.microsoft.com/office/drawing/2014/main" id="{FB00A490-1BBD-408A-8EEE-083A6AF2E4B6}"/>
                  </a:ext>
                </a:extLst>
              </p:cNvPr>
              <p:cNvSpPr/>
              <p:nvPr/>
            </p:nvSpPr>
            <p:spPr>
              <a:xfrm>
                <a:off x="2243138" y="2624138"/>
                <a:ext cx="2243137" cy="2128837"/>
              </a:xfrm>
              <a:custGeom>
                <a:avLst/>
                <a:gdLst>
                  <a:gd name="connsiteX0" fmla="*/ 681037 w 2243137"/>
                  <a:gd name="connsiteY0" fmla="*/ 1200150 h 2128837"/>
                  <a:gd name="connsiteX1" fmla="*/ 652462 w 2243137"/>
                  <a:gd name="connsiteY1" fmla="*/ 1285875 h 2128837"/>
                  <a:gd name="connsiteX2" fmla="*/ 533400 w 2243137"/>
                  <a:gd name="connsiteY2" fmla="*/ 1319212 h 2128837"/>
                  <a:gd name="connsiteX3" fmla="*/ 519112 w 2243137"/>
                  <a:gd name="connsiteY3" fmla="*/ 1381125 h 2128837"/>
                  <a:gd name="connsiteX4" fmla="*/ 366712 w 2243137"/>
                  <a:gd name="connsiteY4" fmla="*/ 1490662 h 2128837"/>
                  <a:gd name="connsiteX5" fmla="*/ 176212 w 2243137"/>
                  <a:gd name="connsiteY5" fmla="*/ 1633537 h 2128837"/>
                  <a:gd name="connsiteX6" fmla="*/ 57150 w 2243137"/>
                  <a:gd name="connsiteY6" fmla="*/ 1804987 h 2128837"/>
                  <a:gd name="connsiteX7" fmla="*/ 0 w 2243137"/>
                  <a:gd name="connsiteY7" fmla="*/ 1843087 h 2128837"/>
                  <a:gd name="connsiteX8" fmla="*/ 38100 w 2243137"/>
                  <a:gd name="connsiteY8" fmla="*/ 1995487 h 2128837"/>
                  <a:gd name="connsiteX9" fmla="*/ 33337 w 2243137"/>
                  <a:gd name="connsiteY9" fmla="*/ 2071687 h 2128837"/>
                  <a:gd name="connsiteX10" fmla="*/ 33337 w 2243137"/>
                  <a:gd name="connsiteY10" fmla="*/ 2128837 h 2128837"/>
                  <a:gd name="connsiteX11" fmla="*/ 271462 w 2243137"/>
                  <a:gd name="connsiteY11" fmla="*/ 2105025 h 2128837"/>
                  <a:gd name="connsiteX12" fmla="*/ 314325 w 2243137"/>
                  <a:gd name="connsiteY12" fmla="*/ 2124075 h 2128837"/>
                  <a:gd name="connsiteX13" fmla="*/ 366712 w 2243137"/>
                  <a:gd name="connsiteY13" fmla="*/ 1771650 h 2128837"/>
                  <a:gd name="connsiteX14" fmla="*/ 476250 w 2243137"/>
                  <a:gd name="connsiteY14" fmla="*/ 1652587 h 2128837"/>
                  <a:gd name="connsiteX15" fmla="*/ 747712 w 2243137"/>
                  <a:gd name="connsiteY15" fmla="*/ 1576387 h 2128837"/>
                  <a:gd name="connsiteX16" fmla="*/ 785812 w 2243137"/>
                  <a:gd name="connsiteY16" fmla="*/ 1300162 h 2128837"/>
                  <a:gd name="connsiteX17" fmla="*/ 890587 w 2243137"/>
                  <a:gd name="connsiteY17" fmla="*/ 1300162 h 2128837"/>
                  <a:gd name="connsiteX18" fmla="*/ 1028700 w 2243137"/>
                  <a:gd name="connsiteY18" fmla="*/ 971550 h 2128837"/>
                  <a:gd name="connsiteX19" fmla="*/ 1195387 w 2243137"/>
                  <a:gd name="connsiteY19" fmla="*/ 904875 h 2128837"/>
                  <a:gd name="connsiteX20" fmla="*/ 1376362 w 2243137"/>
                  <a:gd name="connsiteY20" fmla="*/ 661987 h 2128837"/>
                  <a:gd name="connsiteX21" fmla="*/ 1743075 w 2243137"/>
                  <a:gd name="connsiteY21" fmla="*/ 633412 h 2128837"/>
                  <a:gd name="connsiteX22" fmla="*/ 1928812 w 2243137"/>
                  <a:gd name="connsiteY22" fmla="*/ 385762 h 2128837"/>
                  <a:gd name="connsiteX23" fmla="*/ 2019300 w 2243137"/>
                  <a:gd name="connsiteY23" fmla="*/ 385762 h 2128837"/>
                  <a:gd name="connsiteX24" fmla="*/ 2095500 w 2243137"/>
                  <a:gd name="connsiteY24" fmla="*/ 442912 h 2128837"/>
                  <a:gd name="connsiteX25" fmla="*/ 2185987 w 2243137"/>
                  <a:gd name="connsiteY25" fmla="*/ 385762 h 2128837"/>
                  <a:gd name="connsiteX26" fmla="*/ 2243137 w 2243137"/>
                  <a:gd name="connsiteY26" fmla="*/ 185737 h 2128837"/>
                  <a:gd name="connsiteX27" fmla="*/ 2052637 w 2243137"/>
                  <a:gd name="connsiteY27" fmla="*/ 266700 h 2128837"/>
                  <a:gd name="connsiteX28" fmla="*/ 1785937 w 2243137"/>
                  <a:gd name="connsiteY28" fmla="*/ 247650 h 2128837"/>
                  <a:gd name="connsiteX29" fmla="*/ 1624012 w 2243137"/>
                  <a:gd name="connsiteY29" fmla="*/ 161925 h 2128837"/>
                  <a:gd name="connsiteX30" fmla="*/ 1590675 w 2243137"/>
                  <a:gd name="connsiteY30" fmla="*/ 90487 h 2128837"/>
                  <a:gd name="connsiteX31" fmla="*/ 1485900 w 2243137"/>
                  <a:gd name="connsiteY31" fmla="*/ 0 h 2128837"/>
                  <a:gd name="connsiteX32" fmla="*/ 1400175 w 2243137"/>
                  <a:gd name="connsiteY32" fmla="*/ 23812 h 2128837"/>
                  <a:gd name="connsiteX33" fmla="*/ 1262062 w 2243137"/>
                  <a:gd name="connsiteY33" fmla="*/ 176212 h 2128837"/>
                  <a:gd name="connsiteX34" fmla="*/ 1252537 w 2243137"/>
                  <a:gd name="connsiteY34" fmla="*/ 290512 h 2128837"/>
                  <a:gd name="connsiteX35" fmla="*/ 1185862 w 2243137"/>
                  <a:gd name="connsiteY35" fmla="*/ 357187 h 2128837"/>
                  <a:gd name="connsiteX36" fmla="*/ 1119187 w 2243137"/>
                  <a:gd name="connsiteY36" fmla="*/ 533400 h 2128837"/>
                  <a:gd name="connsiteX37" fmla="*/ 966787 w 2243137"/>
                  <a:gd name="connsiteY37" fmla="*/ 714375 h 2128837"/>
                  <a:gd name="connsiteX38" fmla="*/ 690562 w 2243137"/>
                  <a:gd name="connsiteY38" fmla="*/ 1071562 h 2128837"/>
                  <a:gd name="connsiteX39" fmla="*/ 652462 w 2243137"/>
                  <a:gd name="connsiteY39" fmla="*/ 1157287 h 2128837"/>
                  <a:gd name="connsiteX40" fmla="*/ 681037 w 2243137"/>
                  <a:gd name="connsiteY40" fmla="*/ 1200150 h 21288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2243137" h="2128837">
                    <a:moveTo>
                      <a:pt x="681037" y="1200150"/>
                    </a:moveTo>
                    <a:lnTo>
                      <a:pt x="652462" y="1285875"/>
                    </a:lnTo>
                    <a:lnTo>
                      <a:pt x="533400" y="1319212"/>
                    </a:lnTo>
                    <a:lnTo>
                      <a:pt x="519112" y="1381125"/>
                    </a:lnTo>
                    <a:lnTo>
                      <a:pt x="366712" y="1490662"/>
                    </a:lnTo>
                    <a:lnTo>
                      <a:pt x="176212" y="1633537"/>
                    </a:lnTo>
                    <a:lnTo>
                      <a:pt x="57150" y="1804987"/>
                    </a:lnTo>
                    <a:lnTo>
                      <a:pt x="0" y="1843087"/>
                    </a:lnTo>
                    <a:lnTo>
                      <a:pt x="38100" y="1995487"/>
                    </a:lnTo>
                    <a:lnTo>
                      <a:pt x="33337" y="2071687"/>
                    </a:lnTo>
                    <a:lnTo>
                      <a:pt x="33337" y="2128837"/>
                    </a:lnTo>
                    <a:lnTo>
                      <a:pt x="271462" y="2105025"/>
                    </a:lnTo>
                    <a:lnTo>
                      <a:pt x="314325" y="2124075"/>
                    </a:lnTo>
                    <a:lnTo>
                      <a:pt x="366712" y="1771650"/>
                    </a:lnTo>
                    <a:lnTo>
                      <a:pt x="476250" y="1652587"/>
                    </a:lnTo>
                    <a:lnTo>
                      <a:pt x="747712" y="1576387"/>
                    </a:lnTo>
                    <a:lnTo>
                      <a:pt x="785812" y="1300162"/>
                    </a:lnTo>
                    <a:lnTo>
                      <a:pt x="890587" y="1300162"/>
                    </a:lnTo>
                    <a:lnTo>
                      <a:pt x="1028700" y="971550"/>
                    </a:lnTo>
                    <a:lnTo>
                      <a:pt x="1195387" y="904875"/>
                    </a:lnTo>
                    <a:lnTo>
                      <a:pt x="1376362" y="661987"/>
                    </a:lnTo>
                    <a:lnTo>
                      <a:pt x="1743075" y="633412"/>
                    </a:lnTo>
                    <a:lnTo>
                      <a:pt x="1928812" y="385762"/>
                    </a:lnTo>
                    <a:lnTo>
                      <a:pt x="2019300" y="385762"/>
                    </a:lnTo>
                    <a:lnTo>
                      <a:pt x="2095500" y="442912"/>
                    </a:lnTo>
                    <a:lnTo>
                      <a:pt x="2185987" y="385762"/>
                    </a:lnTo>
                    <a:lnTo>
                      <a:pt x="2243137" y="185737"/>
                    </a:lnTo>
                    <a:lnTo>
                      <a:pt x="2052637" y="266700"/>
                    </a:lnTo>
                    <a:lnTo>
                      <a:pt x="1785937" y="247650"/>
                    </a:lnTo>
                    <a:lnTo>
                      <a:pt x="1624012" y="161925"/>
                    </a:lnTo>
                    <a:lnTo>
                      <a:pt x="1590675" y="90487"/>
                    </a:lnTo>
                    <a:lnTo>
                      <a:pt x="1485900" y="0"/>
                    </a:lnTo>
                    <a:lnTo>
                      <a:pt x="1400175" y="23812"/>
                    </a:lnTo>
                    <a:lnTo>
                      <a:pt x="1262062" y="176212"/>
                    </a:lnTo>
                    <a:lnTo>
                      <a:pt x="1252537" y="290512"/>
                    </a:lnTo>
                    <a:lnTo>
                      <a:pt x="1185862" y="357187"/>
                    </a:lnTo>
                    <a:lnTo>
                      <a:pt x="1119187" y="533400"/>
                    </a:lnTo>
                    <a:lnTo>
                      <a:pt x="966787" y="714375"/>
                    </a:lnTo>
                    <a:lnTo>
                      <a:pt x="690562" y="1071562"/>
                    </a:lnTo>
                    <a:lnTo>
                      <a:pt x="652462" y="1157287"/>
                    </a:lnTo>
                    <a:lnTo>
                      <a:pt x="681037" y="120015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9CC00"/>
                  </a:gs>
                  <a:gs pos="100000">
                    <a:srgbClr val="C1E065"/>
                  </a:gs>
                </a:gsLst>
                <a:lin ang="18900000" scaled="1"/>
              </a:gradFill>
              <a:ln w="38100" algn="ctr">
                <a:solidFill>
                  <a:srgbClr val="008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13" name="フリーフォーム: 図形 412">
                <a:extLst>
                  <a:ext uri="{FF2B5EF4-FFF2-40B4-BE49-F238E27FC236}">
                    <a16:creationId xmlns:a16="http://schemas.microsoft.com/office/drawing/2014/main" id="{E7A77560-9354-412B-8073-F9CDA9185AB3}"/>
                  </a:ext>
                </a:extLst>
              </p:cNvPr>
              <p:cNvSpPr/>
              <p:nvPr/>
            </p:nvSpPr>
            <p:spPr>
              <a:xfrm>
                <a:off x="4514850" y="4300538"/>
                <a:ext cx="633413" cy="523875"/>
              </a:xfrm>
              <a:custGeom>
                <a:avLst/>
                <a:gdLst>
                  <a:gd name="connsiteX0" fmla="*/ 276225 w 633413"/>
                  <a:gd name="connsiteY0" fmla="*/ 161925 h 523875"/>
                  <a:gd name="connsiteX1" fmla="*/ 42863 w 633413"/>
                  <a:gd name="connsiteY1" fmla="*/ 204787 h 523875"/>
                  <a:gd name="connsiteX2" fmla="*/ 0 w 633413"/>
                  <a:gd name="connsiteY2" fmla="*/ 252412 h 523875"/>
                  <a:gd name="connsiteX3" fmla="*/ 33338 w 633413"/>
                  <a:gd name="connsiteY3" fmla="*/ 366712 h 523875"/>
                  <a:gd name="connsiteX4" fmla="*/ 71438 w 633413"/>
                  <a:gd name="connsiteY4" fmla="*/ 414337 h 523875"/>
                  <a:gd name="connsiteX5" fmla="*/ 133350 w 633413"/>
                  <a:gd name="connsiteY5" fmla="*/ 523875 h 523875"/>
                  <a:gd name="connsiteX6" fmla="*/ 185738 w 633413"/>
                  <a:gd name="connsiteY6" fmla="*/ 504825 h 523875"/>
                  <a:gd name="connsiteX7" fmla="*/ 209550 w 633413"/>
                  <a:gd name="connsiteY7" fmla="*/ 395287 h 523875"/>
                  <a:gd name="connsiteX8" fmla="*/ 323850 w 633413"/>
                  <a:gd name="connsiteY8" fmla="*/ 404812 h 523875"/>
                  <a:gd name="connsiteX9" fmla="*/ 423863 w 633413"/>
                  <a:gd name="connsiteY9" fmla="*/ 361950 h 523875"/>
                  <a:gd name="connsiteX10" fmla="*/ 457200 w 633413"/>
                  <a:gd name="connsiteY10" fmla="*/ 280987 h 523875"/>
                  <a:gd name="connsiteX11" fmla="*/ 509588 w 633413"/>
                  <a:gd name="connsiteY11" fmla="*/ 223837 h 523875"/>
                  <a:gd name="connsiteX12" fmla="*/ 609600 w 633413"/>
                  <a:gd name="connsiteY12" fmla="*/ 219075 h 523875"/>
                  <a:gd name="connsiteX13" fmla="*/ 609600 w 633413"/>
                  <a:gd name="connsiteY13" fmla="*/ 157162 h 523875"/>
                  <a:gd name="connsiteX14" fmla="*/ 633413 w 633413"/>
                  <a:gd name="connsiteY14" fmla="*/ 123825 h 523875"/>
                  <a:gd name="connsiteX15" fmla="*/ 504825 w 633413"/>
                  <a:gd name="connsiteY15" fmla="*/ 0 h 523875"/>
                  <a:gd name="connsiteX16" fmla="*/ 485775 w 633413"/>
                  <a:gd name="connsiteY16" fmla="*/ 47625 h 523875"/>
                  <a:gd name="connsiteX17" fmla="*/ 409575 w 633413"/>
                  <a:gd name="connsiteY17" fmla="*/ 42862 h 523875"/>
                  <a:gd name="connsiteX18" fmla="*/ 276225 w 633413"/>
                  <a:gd name="connsiteY18" fmla="*/ 161925 h 523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633413" h="523875">
                    <a:moveTo>
                      <a:pt x="276225" y="161925"/>
                    </a:moveTo>
                    <a:lnTo>
                      <a:pt x="42863" y="204787"/>
                    </a:lnTo>
                    <a:lnTo>
                      <a:pt x="0" y="252412"/>
                    </a:lnTo>
                    <a:lnTo>
                      <a:pt x="33338" y="366712"/>
                    </a:lnTo>
                    <a:lnTo>
                      <a:pt x="71438" y="414337"/>
                    </a:lnTo>
                    <a:lnTo>
                      <a:pt x="133350" y="523875"/>
                    </a:lnTo>
                    <a:lnTo>
                      <a:pt x="185738" y="504825"/>
                    </a:lnTo>
                    <a:lnTo>
                      <a:pt x="209550" y="395287"/>
                    </a:lnTo>
                    <a:lnTo>
                      <a:pt x="323850" y="404812"/>
                    </a:lnTo>
                    <a:lnTo>
                      <a:pt x="423863" y="361950"/>
                    </a:lnTo>
                    <a:lnTo>
                      <a:pt x="457200" y="280987"/>
                    </a:lnTo>
                    <a:lnTo>
                      <a:pt x="509588" y="223837"/>
                    </a:lnTo>
                    <a:lnTo>
                      <a:pt x="609600" y="219075"/>
                    </a:lnTo>
                    <a:lnTo>
                      <a:pt x="609600" y="157162"/>
                    </a:lnTo>
                    <a:lnTo>
                      <a:pt x="633413" y="123825"/>
                    </a:lnTo>
                    <a:lnTo>
                      <a:pt x="504825" y="0"/>
                    </a:lnTo>
                    <a:lnTo>
                      <a:pt x="485775" y="47625"/>
                    </a:lnTo>
                    <a:lnTo>
                      <a:pt x="409575" y="42862"/>
                    </a:lnTo>
                    <a:lnTo>
                      <a:pt x="276225" y="161925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9CC00"/>
                  </a:gs>
                  <a:gs pos="100000">
                    <a:srgbClr val="C1E065"/>
                  </a:gs>
                </a:gsLst>
                <a:lin ang="18900000" scaled="1"/>
              </a:gradFill>
              <a:ln w="38100" algn="ctr">
                <a:solidFill>
                  <a:srgbClr val="008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14" name="フリーフォーム: 図形 413">
                <a:extLst>
                  <a:ext uri="{FF2B5EF4-FFF2-40B4-BE49-F238E27FC236}">
                    <a16:creationId xmlns:a16="http://schemas.microsoft.com/office/drawing/2014/main" id="{7CEFE67A-AC54-4656-98A7-53E37481E6ED}"/>
                  </a:ext>
                </a:extLst>
              </p:cNvPr>
              <p:cNvSpPr/>
              <p:nvPr/>
            </p:nvSpPr>
            <p:spPr>
              <a:xfrm>
                <a:off x="3548063" y="5214938"/>
                <a:ext cx="238125" cy="261937"/>
              </a:xfrm>
              <a:custGeom>
                <a:avLst/>
                <a:gdLst>
                  <a:gd name="connsiteX0" fmla="*/ 185737 w 238125"/>
                  <a:gd name="connsiteY0" fmla="*/ 47625 h 261937"/>
                  <a:gd name="connsiteX1" fmla="*/ 95250 w 238125"/>
                  <a:gd name="connsiteY1" fmla="*/ 0 h 261937"/>
                  <a:gd name="connsiteX2" fmla="*/ 0 w 238125"/>
                  <a:gd name="connsiteY2" fmla="*/ 47625 h 261937"/>
                  <a:gd name="connsiteX3" fmla="*/ 52387 w 238125"/>
                  <a:gd name="connsiteY3" fmla="*/ 185737 h 261937"/>
                  <a:gd name="connsiteX4" fmla="*/ 61912 w 238125"/>
                  <a:gd name="connsiteY4" fmla="*/ 261937 h 261937"/>
                  <a:gd name="connsiteX5" fmla="*/ 214312 w 238125"/>
                  <a:gd name="connsiteY5" fmla="*/ 180975 h 261937"/>
                  <a:gd name="connsiteX6" fmla="*/ 185737 w 238125"/>
                  <a:gd name="connsiteY6" fmla="*/ 138112 h 261937"/>
                  <a:gd name="connsiteX7" fmla="*/ 238125 w 238125"/>
                  <a:gd name="connsiteY7" fmla="*/ 66675 h 261937"/>
                  <a:gd name="connsiteX8" fmla="*/ 185737 w 238125"/>
                  <a:gd name="connsiteY8" fmla="*/ 47625 h 2619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38125" h="261937">
                    <a:moveTo>
                      <a:pt x="185737" y="47625"/>
                    </a:moveTo>
                    <a:lnTo>
                      <a:pt x="95250" y="0"/>
                    </a:lnTo>
                    <a:lnTo>
                      <a:pt x="0" y="47625"/>
                    </a:lnTo>
                    <a:lnTo>
                      <a:pt x="52387" y="185737"/>
                    </a:lnTo>
                    <a:lnTo>
                      <a:pt x="61912" y="261937"/>
                    </a:lnTo>
                    <a:lnTo>
                      <a:pt x="214312" y="180975"/>
                    </a:lnTo>
                    <a:lnTo>
                      <a:pt x="185737" y="138112"/>
                    </a:lnTo>
                    <a:lnTo>
                      <a:pt x="238125" y="66675"/>
                    </a:lnTo>
                    <a:lnTo>
                      <a:pt x="185737" y="47625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9CC00"/>
                  </a:gs>
                  <a:gs pos="100000">
                    <a:srgbClr val="C1E065"/>
                  </a:gs>
                </a:gsLst>
                <a:lin ang="18900000" scaled="1"/>
              </a:gradFill>
              <a:ln w="38100" algn="ctr">
                <a:solidFill>
                  <a:srgbClr val="008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15" name="フリーフォーム: 図形 414">
                <a:extLst>
                  <a:ext uri="{FF2B5EF4-FFF2-40B4-BE49-F238E27FC236}">
                    <a16:creationId xmlns:a16="http://schemas.microsoft.com/office/drawing/2014/main" id="{1C1A204A-D72B-4487-B3C4-25BA23CCF494}"/>
                  </a:ext>
                </a:extLst>
              </p:cNvPr>
              <p:cNvSpPr/>
              <p:nvPr/>
            </p:nvSpPr>
            <p:spPr>
              <a:xfrm>
                <a:off x="3938588" y="4933950"/>
                <a:ext cx="147637" cy="119063"/>
              </a:xfrm>
              <a:custGeom>
                <a:avLst/>
                <a:gdLst>
                  <a:gd name="connsiteX0" fmla="*/ 52387 w 147637"/>
                  <a:gd name="connsiteY0" fmla="*/ 0 h 119063"/>
                  <a:gd name="connsiteX1" fmla="*/ 0 w 147637"/>
                  <a:gd name="connsiteY1" fmla="*/ 85725 h 119063"/>
                  <a:gd name="connsiteX2" fmla="*/ 147637 w 147637"/>
                  <a:gd name="connsiteY2" fmla="*/ 119063 h 119063"/>
                  <a:gd name="connsiteX3" fmla="*/ 133350 w 147637"/>
                  <a:gd name="connsiteY3" fmla="*/ 42863 h 119063"/>
                  <a:gd name="connsiteX4" fmla="*/ 52387 w 147637"/>
                  <a:gd name="connsiteY4" fmla="*/ 0 h 1190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7637" h="119063">
                    <a:moveTo>
                      <a:pt x="52387" y="0"/>
                    </a:moveTo>
                    <a:lnTo>
                      <a:pt x="0" y="85725"/>
                    </a:lnTo>
                    <a:lnTo>
                      <a:pt x="147637" y="119063"/>
                    </a:lnTo>
                    <a:lnTo>
                      <a:pt x="133350" y="42863"/>
                    </a:lnTo>
                    <a:lnTo>
                      <a:pt x="52387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9CC00"/>
                  </a:gs>
                  <a:gs pos="100000">
                    <a:srgbClr val="C1E065"/>
                  </a:gs>
                </a:gsLst>
                <a:lin ang="18900000" scaled="1"/>
              </a:gradFill>
              <a:ln w="38100" algn="ctr">
                <a:solidFill>
                  <a:srgbClr val="008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16" name="フリーフォーム: 図形 415">
                <a:extLst>
                  <a:ext uri="{FF2B5EF4-FFF2-40B4-BE49-F238E27FC236}">
                    <a16:creationId xmlns:a16="http://schemas.microsoft.com/office/drawing/2014/main" id="{5BEAC0F1-921D-4D4D-B3E5-18AEC4CFAA2B}"/>
                  </a:ext>
                </a:extLst>
              </p:cNvPr>
              <p:cNvSpPr/>
              <p:nvPr/>
            </p:nvSpPr>
            <p:spPr>
              <a:xfrm>
                <a:off x="3438525" y="5505450"/>
                <a:ext cx="171450" cy="128588"/>
              </a:xfrm>
              <a:custGeom>
                <a:avLst/>
                <a:gdLst>
                  <a:gd name="connsiteX0" fmla="*/ 114300 w 171450"/>
                  <a:gd name="connsiteY0" fmla="*/ 0 h 128588"/>
                  <a:gd name="connsiteX1" fmla="*/ 90488 w 171450"/>
                  <a:gd name="connsiteY1" fmla="*/ 52388 h 128588"/>
                  <a:gd name="connsiteX2" fmla="*/ 14288 w 171450"/>
                  <a:gd name="connsiteY2" fmla="*/ 52388 h 128588"/>
                  <a:gd name="connsiteX3" fmla="*/ 0 w 171450"/>
                  <a:gd name="connsiteY3" fmla="*/ 128588 h 128588"/>
                  <a:gd name="connsiteX4" fmla="*/ 85725 w 171450"/>
                  <a:gd name="connsiteY4" fmla="*/ 80963 h 128588"/>
                  <a:gd name="connsiteX5" fmla="*/ 133350 w 171450"/>
                  <a:gd name="connsiteY5" fmla="*/ 76200 h 128588"/>
                  <a:gd name="connsiteX6" fmla="*/ 171450 w 171450"/>
                  <a:gd name="connsiteY6" fmla="*/ 28575 h 128588"/>
                  <a:gd name="connsiteX7" fmla="*/ 114300 w 171450"/>
                  <a:gd name="connsiteY7" fmla="*/ 0 h 128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71450" h="128588">
                    <a:moveTo>
                      <a:pt x="114300" y="0"/>
                    </a:moveTo>
                    <a:lnTo>
                      <a:pt x="90488" y="52388"/>
                    </a:lnTo>
                    <a:lnTo>
                      <a:pt x="14288" y="52388"/>
                    </a:lnTo>
                    <a:lnTo>
                      <a:pt x="0" y="128588"/>
                    </a:lnTo>
                    <a:lnTo>
                      <a:pt x="85725" y="80963"/>
                    </a:lnTo>
                    <a:lnTo>
                      <a:pt x="133350" y="76200"/>
                    </a:lnTo>
                    <a:lnTo>
                      <a:pt x="171450" y="28575"/>
                    </a:lnTo>
                    <a:lnTo>
                      <a:pt x="11430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9CC00"/>
                  </a:gs>
                  <a:gs pos="100000">
                    <a:srgbClr val="C1E065"/>
                  </a:gs>
                </a:gsLst>
                <a:lin ang="18900000" scaled="1"/>
              </a:gradFill>
              <a:ln w="38100" algn="ctr">
                <a:solidFill>
                  <a:srgbClr val="008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17" name="フリーフォーム: 図形 416">
                <a:extLst>
                  <a:ext uri="{FF2B5EF4-FFF2-40B4-BE49-F238E27FC236}">
                    <a16:creationId xmlns:a16="http://schemas.microsoft.com/office/drawing/2014/main" id="{1AEC7621-29D7-4CC6-A9B8-10CFF2E95321}"/>
                  </a:ext>
                </a:extLst>
              </p:cNvPr>
              <p:cNvSpPr/>
              <p:nvPr/>
            </p:nvSpPr>
            <p:spPr>
              <a:xfrm>
                <a:off x="3148013" y="5448300"/>
                <a:ext cx="142875" cy="104775"/>
              </a:xfrm>
              <a:custGeom>
                <a:avLst/>
                <a:gdLst>
                  <a:gd name="connsiteX0" fmla="*/ 0 w 142875"/>
                  <a:gd name="connsiteY0" fmla="*/ 0 h 104775"/>
                  <a:gd name="connsiteX1" fmla="*/ 47625 w 142875"/>
                  <a:gd name="connsiteY1" fmla="*/ 66675 h 104775"/>
                  <a:gd name="connsiteX2" fmla="*/ 38100 w 142875"/>
                  <a:gd name="connsiteY2" fmla="*/ 95250 h 104775"/>
                  <a:gd name="connsiteX3" fmla="*/ 142875 w 142875"/>
                  <a:gd name="connsiteY3" fmla="*/ 104775 h 104775"/>
                  <a:gd name="connsiteX4" fmla="*/ 133350 w 142875"/>
                  <a:gd name="connsiteY4" fmla="*/ 80963 h 104775"/>
                  <a:gd name="connsiteX5" fmla="*/ 138112 w 142875"/>
                  <a:gd name="connsiteY5" fmla="*/ 38100 h 104775"/>
                  <a:gd name="connsiteX6" fmla="*/ 76200 w 142875"/>
                  <a:gd name="connsiteY6" fmla="*/ 42863 h 104775"/>
                  <a:gd name="connsiteX7" fmla="*/ 0 w 142875"/>
                  <a:gd name="connsiteY7" fmla="*/ 0 h 1047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42875" h="104775">
                    <a:moveTo>
                      <a:pt x="0" y="0"/>
                    </a:moveTo>
                    <a:lnTo>
                      <a:pt x="47625" y="66675"/>
                    </a:lnTo>
                    <a:lnTo>
                      <a:pt x="38100" y="95250"/>
                    </a:lnTo>
                    <a:lnTo>
                      <a:pt x="142875" y="104775"/>
                    </a:lnTo>
                    <a:lnTo>
                      <a:pt x="133350" y="80963"/>
                    </a:lnTo>
                    <a:lnTo>
                      <a:pt x="138112" y="38100"/>
                    </a:lnTo>
                    <a:lnTo>
                      <a:pt x="76200" y="42863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9CC00"/>
                  </a:gs>
                  <a:gs pos="100000">
                    <a:srgbClr val="C1E065"/>
                  </a:gs>
                </a:gsLst>
                <a:lin ang="18900000" scaled="1"/>
              </a:gradFill>
              <a:ln w="38100" algn="ctr">
                <a:solidFill>
                  <a:srgbClr val="008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18" name="フリーフォーム: 図形 417">
                <a:extLst>
                  <a:ext uri="{FF2B5EF4-FFF2-40B4-BE49-F238E27FC236}">
                    <a16:creationId xmlns:a16="http://schemas.microsoft.com/office/drawing/2014/main" id="{9116FF7B-80B5-4F7E-AB9E-5C8CA6001DD5}"/>
                  </a:ext>
                </a:extLst>
              </p:cNvPr>
              <p:cNvSpPr/>
              <p:nvPr/>
            </p:nvSpPr>
            <p:spPr>
              <a:xfrm>
                <a:off x="5048250" y="-171450"/>
                <a:ext cx="3943350" cy="3048000"/>
              </a:xfrm>
              <a:custGeom>
                <a:avLst/>
                <a:gdLst>
                  <a:gd name="connsiteX0" fmla="*/ 180975 w 3943350"/>
                  <a:gd name="connsiteY0" fmla="*/ 3028950 h 3048000"/>
                  <a:gd name="connsiteX1" fmla="*/ 314325 w 3943350"/>
                  <a:gd name="connsiteY1" fmla="*/ 2809875 h 3048000"/>
                  <a:gd name="connsiteX2" fmla="*/ 438150 w 3943350"/>
                  <a:gd name="connsiteY2" fmla="*/ 2686050 h 3048000"/>
                  <a:gd name="connsiteX3" fmla="*/ 590550 w 3943350"/>
                  <a:gd name="connsiteY3" fmla="*/ 2686050 h 3048000"/>
                  <a:gd name="connsiteX4" fmla="*/ 752475 w 3943350"/>
                  <a:gd name="connsiteY4" fmla="*/ 2600325 h 3048000"/>
                  <a:gd name="connsiteX5" fmla="*/ 923925 w 3943350"/>
                  <a:gd name="connsiteY5" fmla="*/ 2257425 h 3048000"/>
                  <a:gd name="connsiteX6" fmla="*/ 1085850 w 3943350"/>
                  <a:gd name="connsiteY6" fmla="*/ 2133600 h 3048000"/>
                  <a:gd name="connsiteX7" fmla="*/ 1314450 w 3943350"/>
                  <a:gd name="connsiteY7" fmla="*/ 1990725 h 3048000"/>
                  <a:gd name="connsiteX8" fmla="*/ 1514475 w 3943350"/>
                  <a:gd name="connsiteY8" fmla="*/ 1724025 h 3048000"/>
                  <a:gd name="connsiteX9" fmla="*/ 1466850 w 3943350"/>
                  <a:gd name="connsiteY9" fmla="*/ 1657350 h 3048000"/>
                  <a:gd name="connsiteX10" fmla="*/ 1495425 w 3943350"/>
                  <a:gd name="connsiteY10" fmla="*/ 1514475 h 3048000"/>
                  <a:gd name="connsiteX11" fmla="*/ 1657350 w 3943350"/>
                  <a:gd name="connsiteY11" fmla="*/ 1447800 h 3048000"/>
                  <a:gd name="connsiteX12" fmla="*/ 1704975 w 3943350"/>
                  <a:gd name="connsiteY12" fmla="*/ 1590675 h 3048000"/>
                  <a:gd name="connsiteX13" fmla="*/ 1828800 w 3943350"/>
                  <a:gd name="connsiteY13" fmla="*/ 1638300 h 3048000"/>
                  <a:gd name="connsiteX14" fmla="*/ 1876425 w 3943350"/>
                  <a:gd name="connsiteY14" fmla="*/ 1590675 h 3048000"/>
                  <a:gd name="connsiteX15" fmla="*/ 2047875 w 3943350"/>
                  <a:gd name="connsiteY15" fmla="*/ 1581150 h 3048000"/>
                  <a:gd name="connsiteX16" fmla="*/ 2238375 w 3943350"/>
                  <a:gd name="connsiteY16" fmla="*/ 1343025 h 3048000"/>
                  <a:gd name="connsiteX17" fmla="*/ 2552700 w 3943350"/>
                  <a:gd name="connsiteY17" fmla="*/ 1047750 h 3048000"/>
                  <a:gd name="connsiteX18" fmla="*/ 2857500 w 3943350"/>
                  <a:gd name="connsiteY18" fmla="*/ 876300 h 3048000"/>
                  <a:gd name="connsiteX19" fmla="*/ 3105150 w 3943350"/>
                  <a:gd name="connsiteY19" fmla="*/ 781050 h 3048000"/>
                  <a:gd name="connsiteX20" fmla="*/ 3286125 w 3943350"/>
                  <a:gd name="connsiteY20" fmla="*/ 628650 h 3048000"/>
                  <a:gd name="connsiteX21" fmla="*/ 3600450 w 3943350"/>
                  <a:gd name="connsiteY21" fmla="*/ 561975 h 3048000"/>
                  <a:gd name="connsiteX22" fmla="*/ 3857625 w 3943350"/>
                  <a:gd name="connsiteY22" fmla="*/ 561975 h 3048000"/>
                  <a:gd name="connsiteX23" fmla="*/ 3876675 w 3943350"/>
                  <a:gd name="connsiteY23" fmla="*/ 400050 h 3048000"/>
                  <a:gd name="connsiteX24" fmla="*/ 3810000 w 3943350"/>
                  <a:gd name="connsiteY24" fmla="*/ 323850 h 3048000"/>
                  <a:gd name="connsiteX25" fmla="*/ 3810000 w 3943350"/>
                  <a:gd name="connsiteY25" fmla="*/ 238125 h 3048000"/>
                  <a:gd name="connsiteX26" fmla="*/ 3943350 w 3943350"/>
                  <a:gd name="connsiteY26" fmla="*/ 142875 h 3048000"/>
                  <a:gd name="connsiteX27" fmla="*/ 3876675 w 3943350"/>
                  <a:gd name="connsiteY27" fmla="*/ 28575 h 3048000"/>
                  <a:gd name="connsiteX28" fmla="*/ 3667125 w 3943350"/>
                  <a:gd name="connsiteY28" fmla="*/ 0 h 3048000"/>
                  <a:gd name="connsiteX29" fmla="*/ 3448050 w 3943350"/>
                  <a:gd name="connsiteY29" fmla="*/ 66675 h 3048000"/>
                  <a:gd name="connsiteX30" fmla="*/ 3133725 w 3943350"/>
                  <a:gd name="connsiteY30" fmla="*/ 333375 h 3048000"/>
                  <a:gd name="connsiteX31" fmla="*/ 3086100 w 3943350"/>
                  <a:gd name="connsiteY31" fmla="*/ 476250 h 3048000"/>
                  <a:gd name="connsiteX32" fmla="*/ 2819400 w 3943350"/>
                  <a:gd name="connsiteY32" fmla="*/ 714375 h 3048000"/>
                  <a:gd name="connsiteX33" fmla="*/ 2438400 w 3943350"/>
                  <a:gd name="connsiteY33" fmla="*/ 800100 h 3048000"/>
                  <a:gd name="connsiteX34" fmla="*/ 2266950 w 3943350"/>
                  <a:gd name="connsiteY34" fmla="*/ 762000 h 3048000"/>
                  <a:gd name="connsiteX35" fmla="*/ 2152650 w 3943350"/>
                  <a:gd name="connsiteY35" fmla="*/ 447675 h 3048000"/>
                  <a:gd name="connsiteX36" fmla="*/ 2076450 w 3943350"/>
                  <a:gd name="connsiteY36" fmla="*/ 314325 h 3048000"/>
                  <a:gd name="connsiteX37" fmla="*/ 1933575 w 3943350"/>
                  <a:gd name="connsiteY37" fmla="*/ 400050 h 3048000"/>
                  <a:gd name="connsiteX38" fmla="*/ 1895475 w 3943350"/>
                  <a:gd name="connsiteY38" fmla="*/ 523875 h 3048000"/>
                  <a:gd name="connsiteX39" fmla="*/ 1952625 w 3943350"/>
                  <a:gd name="connsiteY39" fmla="*/ 733425 h 3048000"/>
                  <a:gd name="connsiteX40" fmla="*/ 1952625 w 3943350"/>
                  <a:gd name="connsiteY40" fmla="*/ 733425 h 3048000"/>
                  <a:gd name="connsiteX41" fmla="*/ 1952625 w 3943350"/>
                  <a:gd name="connsiteY41" fmla="*/ 904875 h 3048000"/>
                  <a:gd name="connsiteX42" fmla="*/ 1819275 w 3943350"/>
                  <a:gd name="connsiteY42" fmla="*/ 904875 h 3048000"/>
                  <a:gd name="connsiteX43" fmla="*/ 1600200 w 3943350"/>
                  <a:gd name="connsiteY43" fmla="*/ 1038225 h 3048000"/>
                  <a:gd name="connsiteX44" fmla="*/ 1590675 w 3943350"/>
                  <a:gd name="connsiteY44" fmla="*/ 1209675 h 3048000"/>
                  <a:gd name="connsiteX45" fmla="*/ 1504950 w 3943350"/>
                  <a:gd name="connsiteY45" fmla="*/ 1276350 h 3048000"/>
                  <a:gd name="connsiteX46" fmla="*/ 1333500 w 3943350"/>
                  <a:gd name="connsiteY46" fmla="*/ 1209675 h 3048000"/>
                  <a:gd name="connsiteX47" fmla="*/ 1247775 w 3943350"/>
                  <a:gd name="connsiteY47" fmla="*/ 1209675 h 3048000"/>
                  <a:gd name="connsiteX48" fmla="*/ 1285875 w 3943350"/>
                  <a:gd name="connsiteY48" fmla="*/ 1409700 h 3048000"/>
                  <a:gd name="connsiteX49" fmla="*/ 1238250 w 3943350"/>
                  <a:gd name="connsiteY49" fmla="*/ 1495425 h 3048000"/>
                  <a:gd name="connsiteX50" fmla="*/ 1143000 w 3943350"/>
                  <a:gd name="connsiteY50" fmla="*/ 1524000 h 3048000"/>
                  <a:gd name="connsiteX51" fmla="*/ 1028700 w 3943350"/>
                  <a:gd name="connsiteY51" fmla="*/ 1771650 h 3048000"/>
                  <a:gd name="connsiteX52" fmla="*/ 828675 w 3943350"/>
                  <a:gd name="connsiteY52" fmla="*/ 1838325 h 3048000"/>
                  <a:gd name="connsiteX53" fmla="*/ 762000 w 3943350"/>
                  <a:gd name="connsiteY53" fmla="*/ 1990725 h 3048000"/>
                  <a:gd name="connsiteX54" fmla="*/ 676275 w 3943350"/>
                  <a:gd name="connsiteY54" fmla="*/ 2047875 h 3048000"/>
                  <a:gd name="connsiteX55" fmla="*/ 590550 w 3943350"/>
                  <a:gd name="connsiteY55" fmla="*/ 1962150 h 3048000"/>
                  <a:gd name="connsiteX56" fmla="*/ 447675 w 3943350"/>
                  <a:gd name="connsiteY56" fmla="*/ 1962150 h 3048000"/>
                  <a:gd name="connsiteX57" fmla="*/ 466725 w 3943350"/>
                  <a:gd name="connsiteY57" fmla="*/ 2114550 h 3048000"/>
                  <a:gd name="connsiteX58" fmla="*/ 581025 w 3943350"/>
                  <a:gd name="connsiteY58" fmla="*/ 2133600 h 3048000"/>
                  <a:gd name="connsiteX59" fmla="*/ 657225 w 3943350"/>
                  <a:gd name="connsiteY59" fmla="*/ 2133600 h 3048000"/>
                  <a:gd name="connsiteX60" fmla="*/ 647700 w 3943350"/>
                  <a:gd name="connsiteY60" fmla="*/ 2276475 h 3048000"/>
                  <a:gd name="connsiteX61" fmla="*/ 561975 w 3943350"/>
                  <a:gd name="connsiteY61" fmla="*/ 2409825 h 3048000"/>
                  <a:gd name="connsiteX62" fmla="*/ 428625 w 3943350"/>
                  <a:gd name="connsiteY62" fmla="*/ 2476500 h 3048000"/>
                  <a:gd name="connsiteX63" fmla="*/ 381000 w 3943350"/>
                  <a:gd name="connsiteY63" fmla="*/ 2419350 h 3048000"/>
                  <a:gd name="connsiteX64" fmla="*/ 285750 w 3943350"/>
                  <a:gd name="connsiteY64" fmla="*/ 2419350 h 3048000"/>
                  <a:gd name="connsiteX65" fmla="*/ 352425 w 3943350"/>
                  <a:gd name="connsiteY65" fmla="*/ 2514600 h 3048000"/>
                  <a:gd name="connsiteX66" fmla="*/ 295275 w 3943350"/>
                  <a:gd name="connsiteY66" fmla="*/ 2619375 h 3048000"/>
                  <a:gd name="connsiteX67" fmla="*/ 228600 w 3943350"/>
                  <a:gd name="connsiteY67" fmla="*/ 2609850 h 3048000"/>
                  <a:gd name="connsiteX68" fmla="*/ 171450 w 3943350"/>
                  <a:gd name="connsiteY68" fmla="*/ 2505075 h 3048000"/>
                  <a:gd name="connsiteX69" fmla="*/ 142875 w 3943350"/>
                  <a:gd name="connsiteY69" fmla="*/ 2628900 h 3048000"/>
                  <a:gd name="connsiteX70" fmla="*/ 161925 w 3943350"/>
                  <a:gd name="connsiteY70" fmla="*/ 2714625 h 3048000"/>
                  <a:gd name="connsiteX71" fmla="*/ 123825 w 3943350"/>
                  <a:gd name="connsiteY71" fmla="*/ 2781300 h 3048000"/>
                  <a:gd name="connsiteX72" fmla="*/ 66675 w 3943350"/>
                  <a:gd name="connsiteY72" fmla="*/ 2800350 h 3048000"/>
                  <a:gd name="connsiteX73" fmla="*/ 0 w 3943350"/>
                  <a:gd name="connsiteY73" fmla="*/ 2971800 h 3048000"/>
                  <a:gd name="connsiteX74" fmla="*/ 66675 w 3943350"/>
                  <a:gd name="connsiteY74" fmla="*/ 3048000 h 3048000"/>
                  <a:gd name="connsiteX75" fmla="*/ 180975 w 3943350"/>
                  <a:gd name="connsiteY75" fmla="*/ 3028950 h 3048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</a:cxnLst>
                <a:rect l="l" t="t" r="r" b="b"/>
                <a:pathLst>
                  <a:path w="3943350" h="3048000">
                    <a:moveTo>
                      <a:pt x="180975" y="3028950"/>
                    </a:moveTo>
                    <a:lnTo>
                      <a:pt x="314325" y="2809875"/>
                    </a:lnTo>
                    <a:lnTo>
                      <a:pt x="438150" y="2686050"/>
                    </a:lnTo>
                    <a:lnTo>
                      <a:pt x="590550" y="2686050"/>
                    </a:lnTo>
                    <a:lnTo>
                      <a:pt x="752475" y="2600325"/>
                    </a:lnTo>
                    <a:lnTo>
                      <a:pt x="923925" y="2257425"/>
                    </a:lnTo>
                    <a:lnTo>
                      <a:pt x="1085850" y="2133600"/>
                    </a:lnTo>
                    <a:lnTo>
                      <a:pt x="1314450" y="1990725"/>
                    </a:lnTo>
                    <a:lnTo>
                      <a:pt x="1514475" y="1724025"/>
                    </a:lnTo>
                    <a:lnTo>
                      <a:pt x="1466850" y="1657350"/>
                    </a:lnTo>
                    <a:lnTo>
                      <a:pt x="1495425" y="1514475"/>
                    </a:lnTo>
                    <a:lnTo>
                      <a:pt x="1657350" y="1447800"/>
                    </a:lnTo>
                    <a:lnTo>
                      <a:pt x="1704975" y="1590675"/>
                    </a:lnTo>
                    <a:lnTo>
                      <a:pt x="1828800" y="1638300"/>
                    </a:lnTo>
                    <a:lnTo>
                      <a:pt x="1876425" y="1590675"/>
                    </a:lnTo>
                    <a:lnTo>
                      <a:pt x="2047875" y="1581150"/>
                    </a:lnTo>
                    <a:lnTo>
                      <a:pt x="2238375" y="1343025"/>
                    </a:lnTo>
                    <a:lnTo>
                      <a:pt x="2552700" y="1047750"/>
                    </a:lnTo>
                    <a:lnTo>
                      <a:pt x="2857500" y="876300"/>
                    </a:lnTo>
                    <a:lnTo>
                      <a:pt x="3105150" y="781050"/>
                    </a:lnTo>
                    <a:lnTo>
                      <a:pt x="3286125" y="628650"/>
                    </a:lnTo>
                    <a:lnTo>
                      <a:pt x="3600450" y="561975"/>
                    </a:lnTo>
                    <a:lnTo>
                      <a:pt x="3857625" y="561975"/>
                    </a:lnTo>
                    <a:lnTo>
                      <a:pt x="3876675" y="400050"/>
                    </a:lnTo>
                    <a:lnTo>
                      <a:pt x="3810000" y="323850"/>
                    </a:lnTo>
                    <a:lnTo>
                      <a:pt x="3810000" y="238125"/>
                    </a:lnTo>
                    <a:lnTo>
                      <a:pt x="3943350" y="142875"/>
                    </a:lnTo>
                    <a:lnTo>
                      <a:pt x="3876675" y="28575"/>
                    </a:lnTo>
                    <a:lnTo>
                      <a:pt x="3667125" y="0"/>
                    </a:lnTo>
                    <a:lnTo>
                      <a:pt x="3448050" y="66675"/>
                    </a:lnTo>
                    <a:lnTo>
                      <a:pt x="3133725" y="333375"/>
                    </a:lnTo>
                    <a:lnTo>
                      <a:pt x="3086100" y="476250"/>
                    </a:lnTo>
                    <a:lnTo>
                      <a:pt x="2819400" y="714375"/>
                    </a:lnTo>
                    <a:lnTo>
                      <a:pt x="2438400" y="800100"/>
                    </a:lnTo>
                    <a:lnTo>
                      <a:pt x="2266950" y="762000"/>
                    </a:lnTo>
                    <a:lnTo>
                      <a:pt x="2152650" y="447675"/>
                    </a:lnTo>
                    <a:lnTo>
                      <a:pt x="2076450" y="314325"/>
                    </a:lnTo>
                    <a:lnTo>
                      <a:pt x="1933575" y="400050"/>
                    </a:lnTo>
                    <a:lnTo>
                      <a:pt x="1895475" y="523875"/>
                    </a:lnTo>
                    <a:lnTo>
                      <a:pt x="1952625" y="733425"/>
                    </a:lnTo>
                    <a:lnTo>
                      <a:pt x="1952625" y="733425"/>
                    </a:lnTo>
                    <a:lnTo>
                      <a:pt x="1952625" y="904875"/>
                    </a:lnTo>
                    <a:lnTo>
                      <a:pt x="1819275" y="904875"/>
                    </a:lnTo>
                    <a:lnTo>
                      <a:pt x="1600200" y="1038225"/>
                    </a:lnTo>
                    <a:lnTo>
                      <a:pt x="1590675" y="1209675"/>
                    </a:lnTo>
                    <a:lnTo>
                      <a:pt x="1504950" y="1276350"/>
                    </a:lnTo>
                    <a:lnTo>
                      <a:pt x="1333500" y="1209675"/>
                    </a:lnTo>
                    <a:lnTo>
                      <a:pt x="1247775" y="1209675"/>
                    </a:lnTo>
                    <a:lnTo>
                      <a:pt x="1285875" y="1409700"/>
                    </a:lnTo>
                    <a:lnTo>
                      <a:pt x="1238250" y="1495425"/>
                    </a:lnTo>
                    <a:lnTo>
                      <a:pt x="1143000" y="1524000"/>
                    </a:lnTo>
                    <a:lnTo>
                      <a:pt x="1028700" y="1771650"/>
                    </a:lnTo>
                    <a:lnTo>
                      <a:pt x="828675" y="1838325"/>
                    </a:lnTo>
                    <a:lnTo>
                      <a:pt x="762000" y="1990725"/>
                    </a:lnTo>
                    <a:lnTo>
                      <a:pt x="676275" y="2047875"/>
                    </a:lnTo>
                    <a:lnTo>
                      <a:pt x="590550" y="1962150"/>
                    </a:lnTo>
                    <a:lnTo>
                      <a:pt x="447675" y="1962150"/>
                    </a:lnTo>
                    <a:lnTo>
                      <a:pt x="466725" y="2114550"/>
                    </a:lnTo>
                    <a:lnTo>
                      <a:pt x="581025" y="2133600"/>
                    </a:lnTo>
                    <a:lnTo>
                      <a:pt x="657225" y="2133600"/>
                    </a:lnTo>
                    <a:lnTo>
                      <a:pt x="647700" y="2276475"/>
                    </a:lnTo>
                    <a:lnTo>
                      <a:pt x="561975" y="2409825"/>
                    </a:lnTo>
                    <a:lnTo>
                      <a:pt x="428625" y="2476500"/>
                    </a:lnTo>
                    <a:lnTo>
                      <a:pt x="381000" y="2419350"/>
                    </a:lnTo>
                    <a:lnTo>
                      <a:pt x="285750" y="2419350"/>
                    </a:lnTo>
                    <a:lnTo>
                      <a:pt x="352425" y="2514600"/>
                    </a:lnTo>
                    <a:lnTo>
                      <a:pt x="295275" y="2619375"/>
                    </a:lnTo>
                    <a:lnTo>
                      <a:pt x="228600" y="2609850"/>
                    </a:lnTo>
                    <a:lnTo>
                      <a:pt x="171450" y="2505075"/>
                    </a:lnTo>
                    <a:lnTo>
                      <a:pt x="142875" y="2628900"/>
                    </a:lnTo>
                    <a:lnTo>
                      <a:pt x="161925" y="2714625"/>
                    </a:lnTo>
                    <a:lnTo>
                      <a:pt x="123825" y="2781300"/>
                    </a:lnTo>
                    <a:lnTo>
                      <a:pt x="66675" y="2800350"/>
                    </a:lnTo>
                    <a:lnTo>
                      <a:pt x="0" y="2971800"/>
                    </a:lnTo>
                    <a:lnTo>
                      <a:pt x="66675" y="3048000"/>
                    </a:lnTo>
                    <a:lnTo>
                      <a:pt x="180975" y="302895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9CC00"/>
                  </a:gs>
                  <a:gs pos="100000">
                    <a:srgbClr val="C1E065"/>
                  </a:gs>
                </a:gsLst>
                <a:lin ang="18900000" scaled="1"/>
              </a:gradFill>
              <a:ln w="38100" algn="ctr">
                <a:solidFill>
                  <a:srgbClr val="008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407" name="グループ化 406">
              <a:extLst>
                <a:ext uri="{FF2B5EF4-FFF2-40B4-BE49-F238E27FC236}">
                  <a16:creationId xmlns:a16="http://schemas.microsoft.com/office/drawing/2014/main" id="{19D4F7A0-9420-4C9E-BCEE-385AF84B1DBE}"/>
                </a:ext>
              </a:extLst>
            </p:cNvPr>
            <p:cNvGrpSpPr/>
            <p:nvPr/>
          </p:nvGrpSpPr>
          <p:grpSpPr>
            <a:xfrm>
              <a:off x="10925665" y="1414942"/>
              <a:ext cx="3045167" cy="3418248"/>
              <a:chOff x="10925665" y="1414942"/>
              <a:chExt cx="3045167" cy="3418248"/>
            </a:xfrm>
          </p:grpSpPr>
          <p:sp>
            <p:nvSpPr>
              <p:cNvPr id="408" name="WordArt 25">
                <a:extLst>
                  <a:ext uri="{FF2B5EF4-FFF2-40B4-BE49-F238E27FC236}">
                    <a16:creationId xmlns:a16="http://schemas.microsoft.com/office/drawing/2014/main" id="{EF7EB687-F62A-457F-A715-DD15E29C9AB0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0925665" y="3350422"/>
                <a:ext cx="347687" cy="109531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 dirty="0">
                    <a:solidFill>
                      <a:schemeClr val="bg1"/>
                    </a:solidFill>
                    <a:effectLst>
                      <a:outerShdw dist="17961" dir="2700000" algn="ctr" rotWithShape="0">
                        <a:schemeClr val="tx1"/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国後島</a:t>
                </a:r>
              </a:p>
            </p:txBody>
          </p:sp>
          <p:sp>
            <p:nvSpPr>
              <p:cNvPr id="409" name="WordArt 25">
                <a:extLst>
                  <a:ext uri="{FF2B5EF4-FFF2-40B4-BE49-F238E27FC236}">
                    <a16:creationId xmlns:a16="http://schemas.microsoft.com/office/drawing/2014/main" id="{C17EFB3B-4B1A-46CC-BF50-A4E3C02D3611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3623145" y="1414942"/>
                <a:ext cx="347687" cy="109531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 dirty="0">
                    <a:solidFill>
                      <a:schemeClr val="bg1"/>
                    </a:solidFill>
                    <a:effectLst>
                      <a:outerShdw dist="17961" dir="2700000" algn="ctr" rotWithShape="0">
                        <a:schemeClr val="tx1"/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択捉島</a:t>
                </a:r>
              </a:p>
            </p:txBody>
          </p:sp>
          <p:sp>
            <p:nvSpPr>
              <p:cNvPr id="410" name="WordArt 25">
                <a:extLst>
                  <a:ext uri="{FF2B5EF4-FFF2-40B4-BE49-F238E27FC236}">
                    <a16:creationId xmlns:a16="http://schemas.microsoft.com/office/drawing/2014/main" id="{9BAF73F4-6304-436F-9A92-390371C136F3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2289645" y="4081942"/>
                <a:ext cx="347687" cy="109531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 dirty="0">
                    <a:solidFill>
                      <a:schemeClr val="bg1"/>
                    </a:solidFill>
                    <a:effectLst>
                      <a:outerShdw dist="17961" dir="2700000" algn="ctr" rotWithShape="0">
                        <a:schemeClr val="tx1"/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色丹島</a:t>
                </a:r>
              </a:p>
            </p:txBody>
          </p:sp>
          <p:sp>
            <p:nvSpPr>
              <p:cNvPr id="411" name="WordArt 25">
                <a:extLst>
                  <a:ext uri="{FF2B5EF4-FFF2-40B4-BE49-F238E27FC236}">
                    <a16:creationId xmlns:a16="http://schemas.microsoft.com/office/drawing/2014/main" id="{10DB42BA-AE4D-4345-A804-160DA087A7C3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1267146" y="4722815"/>
                <a:ext cx="444244" cy="110375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 dirty="0">
                    <a:solidFill>
                      <a:schemeClr val="bg1"/>
                    </a:solidFill>
                    <a:effectLst>
                      <a:outerShdw dist="17961" dir="2700000" algn="ctr" rotWithShape="0">
                        <a:schemeClr val="tx1"/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歯舞群島</a:t>
                </a:r>
              </a:p>
            </p:txBody>
          </p:sp>
        </p:grp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2">
            <a:lumMod val="20000"/>
            <a:lumOff val="80000"/>
          </a:schemeClr>
        </a:solidFill>
        <a:ln w="38100">
          <a:solidFill>
            <a:srgbClr val="00B0F0"/>
          </a:solidFill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 kumimoji="1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3974</TotalTime>
  <Words>426</Words>
  <Application>Microsoft Office PowerPoint</Application>
  <PresentationFormat>A3 297x420 mm</PresentationFormat>
  <Paragraphs>392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メイリオ</vt:lpstr>
      <vt:lpstr>Arial</vt:lpstr>
      <vt:lpstr>Calibri</vt:lpstr>
      <vt:lpstr>Office ​​テーマ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北海道の地図_北方領土追記版</dc:title>
  <dc:subject>北海道の地図_北方領土追記版</dc:subject>
  <dc:creator>でじけろお</dc:creator>
  <cp:revision>2</cp:revision>
  <dcterms:created xsi:type="dcterms:W3CDTF">2011-09-01T12:09:10Z</dcterms:created>
  <dcterms:modified xsi:type="dcterms:W3CDTF">2020-03-06T16:01:27Z</dcterms:modified>
  <cp:version>1</cp:version>
</cp:coreProperties>
</file>